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60"/>
  </p:notesMasterIdLst>
  <p:handoutMasterIdLst>
    <p:handoutMasterId r:id="rId61"/>
  </p:handoutMasterIdLst>
  <p:sldIdLst>
    <p:sldId id="341" r:id="rId5"/>
    <p:sldId id="363" r:id="rId6"/>
    <p:sldId id="373" r:id="rId7"/>
    <p:sldId id="374" r:id="rId8"/>
    <p:sldId id="365" r:id="rId9"/>
    <p:sldId id="367" r:id="rId10"/>
    <p:sldId id="368" r:id="rId11"/>
    <p:sldId id="369" r:id="rId12"/>
    <p:sldId id="370" r:id="rId13"/>
    <p:sldId id="371" r:id="rId14"/>
    <p:sldId id="372" r:id="rId15"/>
    <p:sldId id="375" r:id="rId16"/>
    <p:sldId id="376" r:id="rId17"/>
    <p:sldId id="377" r:id="rId18"/>
    <p:sldId id="364" r:id="rId19"/>
    <p:sldId id="378" r:id="rId20"/>
    <p:sldId id="366" r:id="rId21"/>
    <p:sldId id="379" r:id="rId22"/>
    <p:sldId id="1448943305" r:id="rId23"/>
    <p:sldId id="384" r:id="rId24"/>
    <p:sldId id="380" r:id="rId25"/>
    <p:sldId id="381" r:id="rId26"/>
    <p:sldId id="382" r:id="rId27"/>
    <p:sldId id="1448943306" r:id="rId28"/>
    <p:sldId id="1448943272" r:id="rId29"/>
    <p:sldId id="1448943273" r:id="rId30"/>
    <p:sldId id="1448943281" r:id="rId31"/>
    <p:sldId id="1448943307" r:id="rId32"/>
    <p:sldId id="1448943284" r:id="rId33"/>
    <p:sldId id="1448943285" r:id="rId34"/>
    <p:sldId id="1448943283" r:id="rId35"/>
    <p:sldId id="1448943308" r:id="rId36"/>
    <p:sldId id="1448943287" r:id="rId37"/>
    <p:sldId id="1448943294" r:id="rId38"/>
    <p:sldId id="1448943288" r:id="rId39"/>
    <p:sldId id="1448943289" r:id="rId40"/>
    <p:sldId id="1448943290" r:id="rId41"/>
    <p:sldId id="1448943293" r:id="rId42"/>
    <p:sldId id="1448943309" r:id="rId43"/>
    <p:sldId id="1448943313" r:id="rId44"/>
    <p:sldId id="1448943315" r:id="rId45"/>
    <p:sldId id="1448943317" r:id="rId46"/>
    <p:sldId id="1448943310" r:id="rId47"/>
    <p:sldId id="1448943295" r:id="rId48"/>
    <p:sldId id="1448943296" r:id="rId49"/>
    <p:sldId id="1448943298" r:id="rId50"/>
    <p:sldId id="1448943311" r:id="rId51"/>
    <p:sldId id="1448943282" r:id="rId52"/>
    <p:sldId id="1448943303" r:id="rId53"/>
    <p:sldId id="1448943304" r:id="rId54"/>
    <p:sldId id="1448943312" r:id="rId55"/>
    <p:sldId id="304" r:id="rId56"/>
    <p:sldId id="305" r:id="rId57"/>
    <p:sldId id="306" r:id="rId58"/>
    <p:sldId id="307" r:id="rId5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AB66A7-DF0A-4067-B10D-9D5E57E66E58}" v="111" dt="2023-05-31T14:24:36.2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handoutMaster" Target="handoutMasters/handout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ng Cheng" userId="2d0b1172-628d-45ff-b9ab-d2d61d870e1b" providerId="ADAL" clId="{4FE582F1-5010-4B18-940B-DF1DC06B133D}"/>
    <pc:docChg chg="modSld">
      <pc:chgData name="Hong Cheng" userId="2d0b1172-628d-45ff-b9ab-d2d61d870e1b" providerId="ADAL" clId="{4FE582F1-5010-4B18-940B-DF1DC06B133D}" dt="2023-05-31T17:11:46.787" v="12" actId="20577"/>
      <pc:docMkLst>
        <pc:docMk/>
      </pc:docMkLst>
      <pc:sldChg chg="modSp mod">
        <pc:chgData name="Hong Cheng" userId="2d0b1172-628d-45ff-b9ab-d2d61d870e1b" providerId="ADAL" clId="{4FE582F1-5010-4B18-940B-DF1DC06B133D}" dt="2023-05-31T17:11:46.787" v="12" actId="20577"/>
        <pc:sldMkLst>
          <pc:docMk/>
          <pc:sldMk cId="0" sldId="364"/>
        </pc:sldMkLst>
        <pc:spChg chg="mod">
          <ac:chgData name="Hong Cheng" userId="2d0b1172-628d-45ff-b9ab-d2d61d870e1b" providerId="ADAL" clId="{4FE582F1-5010-4B18-940B-DF1DC06B133D}" dt="2023-05-31T17:11:46.787" v="12" actId="20577"/>
          <ac:spMkLst>
            <pc:docMk/>
            <pc:sldMk cId="0" sldId="364"/>
            <ac:spMk id="7171" creationId="{8B215120-9330-4C24-86C0-93DB3C460B0D}"/>
          </ac:spMkLst>
        </pc:spChg>
      </pc:sldChg>
    </pc:docChg>
  </pc:docChgLst>
  <pc:docChgLst>
    <pc:chgData name="Stefano Faccin" userId="S::sfaccin@qti.qualcomm.com::bf6741b5-36bc-4b59-a73a-f03584833b71" providerId="AD" clId="Web-{E2CAB4C4-93B4-03CC-2924-3B0DF4B3DE57}"/>
    <pc:docChg chg="modSld">
      <pc:chgData name="Stefano Faccin" userId="S::sfaccin@qti.qualcomm.com::bf6741b5-36bc-4b59-a73a-f03584833b71" providerId="AD" clId="Web-{E2CAB4C4-93B4-03CC-2924-3B0DF4B3DE57}" dt="2023-05-31T14:25:22.866" v="335"/>
      <pc:docMkLst>
        <pc:docMk/>
      </pc:docMkLst>
      <pc:sldChg chg="modSp">
        <pc:chgData name="Stefano Faccin" userId="S::sfaccin@qti.qualcomm.com::bf6741b5-36bc-4b59-a73a-f03584833b71" providerId="AD" clId="Web-{E2CAB4C4-93B4-03CC-2924-3B0DF4B3DE57}" dt="2023-05-31T14:25:22.866" v="335"/>
        <pc:sldMkLst>
          <pc:docMk/>
          <pc:sldMk cId="176419475" sldId="369"/>
        </pc:sldMkLst>
        <pc:graphicFrameChg chg="mod modGraphic">
          <ac:chgData name="Stefano Faccin" userId="S::sfaccin@qti.qualcomm.com::bf6741b5-36bc-4b59-a73a-f03584833b71" providerId="AD" clId="Web-{E2CAB4C4-93B4-03CC-2924-3B0DF4B3DE57}" dt="2023-05-31T14:25:22.866" v="335"/>
          <ac:graphicFrameMkLst>
            <pc:docMk/>
            <pc:sldMk cId="176419475" sldId="369"/>
            <ac:graphicFrameMk id="2" creationId="{443D1633-C670-416B-8287-F2FC830B67BD}"/>
          </ac:graphicFrameMkLst>
        </pc:graphicFrameChg>
      </pc:sldChg>
    </pc:docChg>
  </pc:docChgLst>
  <pc:docChgLst>
    <pc:chgData name="Haris Zisimopoulos" userId="b25c0fab-12cb-423d-a4aa-23cb9ecb5291" providerId="ADAL" clId="{50AB66A7-DF0A-4067-B10D-9D5E57E66E58}"/>
    <pc:docChg chg="undo custSel addSld delSld modSld sldOrd modMainMaster">
      <pc:chgData name="Haris Zisimopoulos" userId="b25c0fab-12cb-423d-a4aa-23cb9ecb5291" providerId="ADAL" clId="{50AB66A7-DF0A-4067-B10D-9D5E57E66E58}" dt="2023-06-02T15:16:50.089" v="3322" actId="20577"/>
      <pc:docMkLst>
        <pc:docMk/>
      </pc:docMkLst>
      <pc:sldChg chg="modSp add mod modTransition">
        <pc:chgData name="Haris Zisimopoulos" userId="b25c0fab-12cb-423d-a4aa-23cb9ecb5291" providerId="ADAL" clId="{50AB66A7-DF0A-4067-B10D-9D5E57E66E58}" dt="2023-06-02T13:10:32.474" v="3306" actId="20577"/>
        <pc:sldMkLst>
          <pc:docMk/>
          <pc:sldMk cId="2907813676" sldId="304"/>
        </pc:sldMkLst>
        <pc:spChg chg="mod">
          <ac:chgData name="Haris Zisimopoulos" userId="b25c0fab-12cb-423d-a4aa-23cb9ecb5291" providerId="ADAL" clId="{50AB66A7-DF0A-4067-B10D-9D5E57E66E58}" dt="2023-05-31T13:03:24.110" v="2795" actId="20577"/>
          <ac:spMkLst>
            <pc:docMk/>
            <pc:sldMk cId="2907813676" sldId="304"/>
            <ac:spMk id="2" creationId="{44440FB4-AA82-6FFD-68BD-C8EFDC3BE2D4}"/>
          </ac:spMkLst>
        </pc:spChg>
        <pc:spChg chg="mod">
          <ac:chgData name="Haris Zisimopoulos" userId="b25c0fab-12cb-423d-a4aa-23cb9ecb5291" providerId="ADAL" clId="{50AB66A7-DF0A-4067-B10D-9D5E57E66E58}" dt="2023-06-02T13:10:32.474" v="3306" actId="20577"/>
          <ac:spMkLst>
            <pc:docMk/>
            <pc:sldMk cId="2907813676" sldId="304"/>
            <ac:spMk id="3" creationId="{AC4D626B-EA48-04A7-93DE-3A261A5F0341}"/>
          </ac:spMkLst>
        </pc:spChg>
      </pc:sldChg>
      <pc:sldChg chg="modSp add mod modTransition">
        <pc:chgData name="Haris Zisimopoulos" userId="b25c0fab-12cb-423d-a4aa-23cb9ecb5291" providerId="ADAL" clId="{50AB66A7-DF0A-4067-B10D-9D5E57E66E58}" dt="2023-05-31T13:03:31.206" v="2802" actId="20577"/>
        <pc:sldMkLst>
          <pc:docMk/>
          <pc:sldMk cId="1621203924" sldId="305"/>
        </pc:sldMkLst>
        <pc:spChg chg="mod">
          <ac:chgData name="Haris Zisimopoulos" userId="b25c0fab-12cb-423d-a4aa-23cb9ecb5291" providerId="ADAL" clId="{50AB66A7-DF0A-4067-B10D-9D5E57E66E58}" dt="2023-05-31T13:03:31.206" v="2802" actId="20577"/>
          <ac:spMkLst>
            <pc:docMk/>
            <pc:sldMk cId="1621203924" sldId="305"/>
            <ac:spMk id="2" creationId="{99C6D460-6C61-5883-7888-1F5BB2585E6D}"/>
          </ac:spMkLst>
        </pc:spChg>
      </pc:sldChg>
      <pc:sldChg chg="modSp add mod modTransition">
        <pc:chgData name="Haris Zisimopoulos" userId="b25c0fab-12cb-423d-a4aa-23cb9ecb5291" providerId="ADAL" clId="{50AB66A7-DF0A-4067-B10D-9D5E57E66E58}" dt="2023-05-31T13:03:35.958" v="2807" actId="20577"/>
        <pc:sldMkLst>
          <pc:docMk/>
          <pc:sldMk cId="2171641010" sldId="306"/>
        </pc:sldMkLst>
        <pc:spChg chg="mod">
          <ac:chgData name="Haris Zisimopoulos" userId="b25c0fab-12cb-423d-a4aa-23cb9ecb5291" providerId="ADAL" clId="{50AB66A7-DF0A-4067-B10D-9D5E57E66E58}" dt="2023-05-31T13:03:35.958" v="2807" actId="20577"/>
          <ac:spMkLst>
            <pc:docMk/>
            <pc:sldMk cId="2171641010" sldId="306"/>
            <ac:spMk id="2" creationId="{99C6D460-6C61-5883-7888-1F5BB2585E6D}"/>
          </ac:spMkLst>
        </pc:spChg>
      </pc:sldChg>
      <pc:sldChg chg="modSp add mod modTransition">
        <pc:chgData name="Haris Zisimopoulos" userId="b25c0fab-12cb-423d-a4aa-23cb9ecb5291" providerId="ADAL" clId="{50AB66A7-DF0A-4067-B10D-9D5E57E66E58}" dt="2023-05-31T13:04:28.484" v="2890" actId="113"/>
        <pc:sldMkLst>
          <pc:docMk/>
          <pc:sldMk cId="599877343" sldId="307"/>
        </pc:sldMkLst>
        <pc:spChg chg="mod">
          <ac:chgData name="Haris Zisimopoulos" userId="b25c0fab-12cb-423d-a4aa-23cb9ecb5291" providerId="ADAL" clId="{50AB66A7-DF0A-4067-B10D-9D5E57E66E58}" dt="2023-05-31T13:04:28.484" v="2890" actId="113"/>
          <ac:spMkLst>
            <pc:docMk/>
            <pc:sldMk cId="599877343" sldId="307"/>
            <ac:spMk id="2" creationId="{575A97DE-8B36-0B73-DF31-D4FF49210E56}"/>
          </ac:spMkLst>
        </pc:spChg>
        <pc:spChg chg="mod">
          <ac:chgData name="Haris Zisimopoulos" userId="b25c0fab-12cb-423d-a4aa-23cb9ecb5291" providerId="ADAL" clId="{50AB66A7-DF0A-4067-B10D-9D5E57E66E58}" dt="2023-05-31T13:04:21.624" v="2889" actId="20577"/>
          <ac:spMkLst>
            <pc:docMk/>
            <pc:sldMk cId="599877343" sldId="307"/>
            <ac:spMk id="3" creationId="{95775ECA-F074-F1F3-EFA3-6768A5A7AD36}"/>
          </ac:spMkLst>
        </pc:spChg>
      </pc:sldChg>
      <pc:sldChg chg="modSp mod">
        <pc:chgData name="Haris Zisimopoulos" userId="b25c0fab-12cb-423d-a4aa-23cb9ecb5291" providerId="ADAL" clId="{50AB66A7-DF0A-4067-B10D-9D5E57E66E58}" dt="2023-06-02T15:16:50.089" v="3322" actId="20577"/>
        <pc:sldMkLst>
          <pc:docMk/>
          <pc:sldMk cId="0" sldId="341"/>
        </pc:sldMkLst>
        <pc:spChg chg="mod">
          <ac:chgData name="Haris Zisimopoulos" userId="b25c0fab-12cb-423d-a4aa-23cb9ecb5291" providerId="ADAL" clId="{50AB66A7-DF0A-4067-B10D-9D5E57E66E58}" dt="2023-05-31T13:19:40.524" v="3197" actId="20577"/>
          <ac:spMkLst>
            <pc:docMk/>
            <pc:sldMk cId="0" sldId="341"/>
            <ac:spMk id="5122" creationId="{6BFCA172-672F-4297-B767-9F7EDE373FA1}"/>
          </ac:spMkLst>
        </pc:spChg>
        <pc:spChg chg="mod">
          <ac:chgData name="Haris Zisimopoulos" userId="b25c0fab-12cb-423d-a4aa-23cb9ecb5291" providerId="ADAL" clId="{50AB66A7-DF0A-4067-B10D-9D5E57E66E58}" dt="2023-06-02T15:16:50.089" v="3322" actId="20577"/>
          <ac:spMkLst>
            <pc:docMk/>
            <pc:sldMk cId="0" sldId="341"/>
            <ac:spMk id="5123" creationId="{9FAD3684-801E-4E1E-85EB-F5F3E5D37277}"/>
          </ac:spMkLst>
        </pc:spChg>
      </pc:sldChg>
      <pc:sldChg chg="modSp mod">
        <pc:chgData name="Haris Zisimopoulos" userId="b25c0fab-12cb-423d-a4aa-23cb9ecb5291" providerId="ADAL" clId="{50AB66A7-DF0A-4067-B10D-9D5E57E66E58}" dt="2023-05-31T13:07:45.699" v="2906" actId="20577"/>
        <pc:sldMkLst>
          <pc:docMk/>
          <pc:sldMk cId="0" sldId="363"/>
        </pc:sldMkLst>
        <pc:spChg chg="mod">
          <ac:chgData name="Haris Zisimopoulos" userId="b25c0fab-12cb-423d-a4aa-23cb9ecb5291" providerId="ADAL" clId="{50AB66A7-DF0A-4067-B10D-9D5E57E66E58}" dt="2023-05-31T13:07:45.699" v="2906" actId="20577"/>
          <ac:spMkLst>
            <pc:docMk/>
            <pc:sldMk cId="0" sldId="363"/>
            <ac:spMk id="6147" creationId="{33CFEE74-7B51-47B2-8BC9-945D38E983E7}"/>
          </ac:spMkLst>
        </pc:spChg>
      </pc:sldChg>
      <pc:sldChg chg="modSp mod">
        <pc:chgData name="Haris Zisimopoulos" userId="b25c0fab-12cb-423d-a4aa-23cb9ecb5291" providerId="ADAL" clId="{50AB66A7-DF0A-4067-B10D-9D5E57E66E58}" dt="2023-05-31T17:52:04.251" v="3215" actId="27636"/>
        <pc:sldMkLst>
          <pc:docMk/>
          <pc:sldMk cId="0" sldId="364"/>
        </pc:sldMkLst>
        <pc:spChg chg="mod">
          <ac:chgData name="Haris Zisimopoulos" userId="b25c0fab-12cb-423d-a4aa-23cb9ecb5291" providerId="ADAL" clId="{50AB66A7-DF0A-4067-B10D-9D5E57E66E58}" dt="2023-05-31T10:51:32.115" v="1070" actId="20577"/>
          <ac:spMkLst>
            <pc:docMk/>
            <pc:sldMk cId="0" sldId="364"/>
            <ac:spMk id="7170" creationId="{3794A7AC-F975-4B82-9FCA-9C67ECE03726}"/>
          </ac:spMkLst>
        </pc:spChg>
        <pc:spChg chg="mod">
          <ac:chgData name="Haris Zisimopoulos" userId="b25c0fab-12cb-423d-a4aa-23cb9ecb5291" providerId="ADAL" clId="{50AB66A7-DF0A-4067-B10D-9D5E57E66E58}" dt="2023-05-31T17:52:04.251" v="3215" actId="27636"/>
          <ac:spMkLst>
            <pc:docMk/>
            <pc:sldMk cId="0" sldId="364"/>
            <ac:spMk id="7171" creationId="{8B215120-9330-4C24-86C0-93DB3C460B0D}"/>
          </ac:spMkLst>
        </pc:spChg>
      </pc:sldChg>
      <pc:sldChg chg="delSp modSp mod">
        <pc:chgData name="Haris Zisimopoulos" userId="b25c0fab-12cb-423d-a4aa-23cb9ecb5291" providerId="ADAL" clId="{50AB66A7-DF0A-4067-B10D-9D5E57E66E58}" dt="2023-06-02T13:07:27.271" v="3245" actId="20577"/>
        <pc:sldMkLst>
          <pc:docMk/>
          <pc:sldMk cId="0" sldId="365"/>
        </pc:sldMkLst>
        <pc:spChg chg="del">
          <ac:chgData name="Haris Zisimopoulos" userId="b25c0fab-12cb-423d-a4aa-23cb9ecb5291" providerId="ADAL" clId="{50AB66A7-DF0A-4067-B10D-9D5E57E66E58}" dt="2023-05-30T12:55:36.506" v="68" actId="478"/>
          <ac:spMkLst>
            <pc:docMk/>
            <pc:sldMk cId="0" sldId="365"/>
            <ac:spMk id="3" creationId="{5B10D974-9045-8603-C361-002B31D37E55}"/>
          </ac:spMkLst>
        </pc:spChg>
        <pc:graphicFrameChg chg="mod modGraphic">
          <ac:chgData name="Haris Zisimopoulos" userId="b25c0fab-12cb-423d-a4aa-23cb9ecb5291" providerId="ADAL" clId="{50AB66A7-DF0A-4067-B10D-9D5E57E66E58}" dt="2023-06-02T13:07:27.271" v="3245" actId="20577"/>
          <ac:graphicFrameMkLst>
            <pc:docMk/>
            <pc:sldMk cId="0" sldId="365"/>
            <ac:graphicFrameMk id="2" creationId="{443D1633-C670-416B-8287-F2FC830B67BD}"/>
          </ac:graphicFrameMkLst>
        </pc:graphicFrameChg>
      </pc:sldChg>
      <pc:sldChg chg="modSp mod">
        <pc:chgData name="Haris Zisimopoulos" userId="b25c0fab-12cb-423d-a4aa-23cb9ecb5291" providerId="ADAL" clId="{50AB66A7-DF0A-4067-B10D-9D5E57E66E58}" dt="2023-05-31T11:15:03.206" v="2258" actId="20577"/>
        <pc:sldMkLst>
          <pc:docMk/>
          <pc:sldMk cId="2424538177" sldId="366"/>
        </pc:sldMkLst>
        <pc:spChg chg="mod">
          <ac:chgData name="Haris Zisimopoulos" userId="b25c0fab-12cb-423d-a4aa-23cb9ecb5291" providerId="ADAL" clId="{50AB66A7-DF0A-4067-B10D-9D5E57E66E58}" dt="2023-05-31T11:12:29.553" v="1857" actId="20577"/>
          <ac:spMkLst>
            <pc:docMk/>
            <pc:sldMk cId="2424538177" sldId="366"/>
            <ac:spMk id="7170" creationId="{3794A7AC-F975-4B82-9FCA-9C67ECE03726}"/>
          </ac:spMkLst>
        </pc:spChg>
        <pc:spChg chg="mod">
          <ac:chgData name="Haris Zisimopoulos" userId="b25c0fab-12cb-423d-a4aa-23cb9ecb5291" providerId="ADAL" clId="{50AB66A7-DF0A-4067-B10D-9D5E57E66E58}" dt="2023-05-31T11:15:03.206" v="2258" actId="20577"/>
          <ac:spMkLst>
            <pc:docMk/>
            <pc:sldMk cId="2424538177" sldId="366"/>
            <ac:spMk id="7171" creationId="{8B215120-9330-4C24-86C0-93DB3C460B0D}"/>
          </ac:spMkLst>
        </pc:spChg>
      </pc:sldChg>
      <pc:sldChg chg="modSp add mod">
        <pc:chgData name="Haris Zisimopoulos" userId="b25c0fab-12cb-423d-a4aa-23cb9ecb5291" providerId="ADAL" clId="{50AB66A7-DF0A-4067-B10D-9D5E57E66E58}" dt="2023-05-31T13:13:38.451" v="3165" actId="20577"/>
        <pc:sldMkLst>
          <pc:docMk/>
          <pc:sldMk cId="581165713" sldId="367"/>
        </pc:sldMkLst>
        <pc:graphicFrameChg chg="modGraphic">
          <ac:chgData name="Haris Zisimopoulos" userId="b25c0fab-12cb-423d-a4aa-23cb9ecb5291" providerId="ADAL" clId="{50AB66A7-DF0A-4067-B10D-9D5E57E66E58}" dt="2023-05-31T13:13:38.451" v="3165" actId="20577"/>
          <ac:graphicFrameMkLst>
            <pc:docMk/>
            <pc:sldMk cId="581165713" sldId="367"/>
            <ac:graphicFrameMk id="2" creationId="{443D1633-C670-416B-8287-F2FC830B67BD}"/>
          </ac:graphicFrameMkLst>
        </pc:graphicFrameChg>
      </pc:sldChg>
      <pc:sldChg chg="modSp add mod">
        <pc:chgData name="Haris Zisimopoulos" userId="b25c0fab-12cb-423d-a4aa-23cb9ecb5291" providerId="ADAL" clId="{50AB66A7-DF0A-4067-B10D-9D5E57E66E58}" dt="2023-06-02T13:07:10.224" v="3230" actId="20577"/>
        <pc:sldMkLst>
          <pc:docMk/>
          <pc:sldMk cId="3417337795" sldId="368"/>
        </pc:sldMkLst>
        <pc:graphicFrameChg chg="mod modGraphic">
          <ac:chgData name="Haris Zisimopoulos" userId="b25c0fab-12cb-423d-a4aa-23cb9ecb5291" providerId="ADAL" clId="{50AB66A7-DF0A-4067-B10D-9D5E57E66E58}" dt="2023-06-02T13:07:10.224" v="3230" actId="20577"/>
          <ac:graphicFrameMkLst>
            <pc:docMk/>
            <pc:sldMk cId="3417337795" sldId="368"/>
            <ac:graphicFrameMk id="2" creationId="{443D1633-C670-416B-8287-F2FC830B67BD}"/>
          </ac:graphicFrameMkLst>
        </pc:graphicFrameChg>
      </pc:sldChg>
      <pc:sldChg chg="modSp add mod">
        <pc:chgData name="Haris Zisimopoulos" userId="b25c0fab-12cb-423d-a4aa-23cb9ecb5291" providerId="ADAL" clId="{50AB66A7-DF0A-4067-B10D-9D5E57E66E58}" dt="2023-05-31T13:14:37.339" v="3175" actId="20577"/>
        <pc:sldMkLst>
          <pc:docMk/>
          <pc:sldMk cId="176419475" sldId="369"/>
        </pc:sldMkLst>
        <pc:graphicFrameChg chg="mod modGraphic">
          <ac:chgData name="Haris Zisimopoulos" userId="b25c0fab-12cb-423d-a4aa-23cb9ecb5291" providerId="ADAL" clId="{50AB66A7-DF0A-4067-B10D-9D5E57E66E58}" dt="2023-05-31T13:14:37.339" v="3175" actId="20577"/>
          <ac:graphicFrameMkLst>
            <pc:docMk/>
            <pc:sldMk cId="176419475" sldId="369"/>
            <ac:graphicFrameMk id="2" creationId="{443D1633-C670-416B-8287-F2FC830B67BD}"/>
          </ac:graphicFrameMkLst>
        </pc:graphicFrameChg>
      </pc:sldChg>
      <pc:sldChg chg="modSp add mod">
        <pc:chgData name="Haris Zisimopoulos" userId="b25c0fab-12cb-423d-a4aa-23cb9ecb5291" providerId="ADAL" clId="{50AB66A7-DF0A-4067-B10D-9D5E57E66E58}" dt="2023-05-31T13:15:39.653" v="3179" actId="20577"/>
        <pc:sldMkLst>
          <pc:docMk/>
          <pc:sldMk cId="1183605728" sldId="370"/>
        </pc:sldMkLst>
        <pc:graphicFrameChg chg="mod modGraphic">
          <ac:chgData name="Haris Zisimopoulos" userId="b25c0fab-12cb-423d-a4aa-23cb9ecb5291" providerId="ADAL" clId="{50AB66A7-DF0A-4067-B10D-9D5E57E66E58}" dt="2023-05-31T13:15:39.653" v="3179" actId="20577"/>
          <ac:graphicFrameMkLst>
            <pc:docMk/>
            <pc:sldMk cId="1183605728" sldId="370"/>
            <ac:graphicFrameMk id="2" creationId="{443D1633-C670-416B-8287-F2FC830B67BD}"/>
          </ac:graphicFrameMkLst>
        </pc:graphicFrameChg>
      </pc:sldChg>
      <pc:sldChg chg="modSp add mod">
        <pc:chgData name="Haris Zisimopoulos" userId="b25c0fab-12cb-423d-a4aa-23cb9ecb5291" providerId="ADAL" clId="{50AB66A7-DF0A-4067-B10D-9D5E57E66E58}" dt="2023-06-02T13:09:54.416" v="3297" actId="20577"/>
        <pc:sldMkLst>
          <pc:docMk/>
          <pc:sldMk cId="3142952003" sldId="371"/>
        </pc:sldMkLst>
        <pc:graphicFrameChg chg="mod modGraphic">
          <ac:chgData name="Haris Zisimopoulos" userId="b25c0fab-12cb-423d-a4aa-23cb9ecb5291" providerId="ADAL" clId="{50AB66A7-DF0A-4067-B10D-9D5E57E66E58}" dt="2023-06-02T13:09:54.416" v="3297" actId="20577"/>
          <ac:graphicFrameMkLst>
            <pc:docMk/>
            <pc:sldMk cId="3142952003" sldId="371"/>
            <ac:graphicFrameMk id="2" creationId="{443D1633-C670-416B-8287-F2FC830B67BD}"/>
          </ac:graphicFrameMkLst>
        </pc:graphicFrameChg>
      </pc:sldChg>
      <pc:sldChg chg="addSp delSp modSp add mod">
        <pc:chgData name="Haris Zisimopoulos" userId="b25c0fab-12cb-423d-a4aa-23cb9ecb5291" providerId="ADAL" clId="{50AB66A7-DF0A-4067-B10D-9D5E57E66E58}" dt="2023-06-02T13:10:12.898" v="3301" actId="20577"/>
        <pc:sldMkLst>
          <pc:docMk/>
          <pc:sldMk cId="1522974479" sldId="372"/>
        </pc:sldMkLst>
        <pc:spChg chg="add del">
          <ac:chgData name="Haris Zisimopoulos" userId="b25c0fab-12cb-423d-a4aa-23cb9ecb5291" providerId="ADAL" clId="{50AB66A7-DF0A-4067-B10D-9D5E57E66E58}" dt="2023-05-31T10:52:11.797" v="1072" actId="22"/>
          <ac:spMkLst>
            <pc:docMk/>
            <pc:sldMk cId="1522974479" sldId="372"/>
            <ac:spMk id="4" creationId="{26276DD2-4B3B-228F-E339-59AFC0F3A1BC}"/>
          </ac:spMkLst>
        </pc:spChg>
        <pc:graphicFrameChg chg="mod modGraphic">
          <ac:chgData name="Haris Zisimopoulos" userId="b25c0fab-12cb-423d-a4aa-23cb9ecb5291" providerId="ADAL" clId="{50AB66A7-DF0A-4067-B10D-9D5E57E66E58}" dt="2023-06-02T13:10:12.898" v="3301" actId="20577"/>
          <ac:graphicFrameMkLst>
            <pc:docMk/>
            <pc:sldMk cId="1522974479" sldId="372"/>
            <ac:graphicFrameMk id="2" creationId="{443D1633-C670-416B-8287-F2FC830B67BD}"/>
          </ac:graphicFrameMkLst>
        </pc:graphicFrameChg>
      </pc:sldChg>
      <pc:sldChg chg="new del">
        <pc:chgData name="Haris Zisimopoulos" userId="b25c0fab-12cb-423d-a4aa-23cb9ecb5291" providerId="ADAL" clId="{50AB66A7-DF0A-4067-B10D-9D5E57E66E58}" dt="2023-05-31T10:40:58.888" v="635" actId="680"/>
        <pc:sldMkLst>
          <pc:docMk/>
          <pc:sldMk cId="930137453" sldId="373"/>
        </pc:sldMkLst>
      </pc:sldChg>
      <pc:sldChg chg="addSp delSp modSp new mod">
        <pc:chgData name="Haris Zisimopoulos" userId="b25c0fab-12cb-423d-a4aa-23cb9ecb5291" providerId="ADAL" clId="{50AB66A7-DF0A-4067-B10D-9D5E57E66E58}" dt="2023-05-31T13:08:51.277" v="2967" actId="20577"/>
        <pc:sldMkLst>
          <pc:docMk/>
          <pc:sldMk cId="3860982865" sldId="373"/>
        </pc:sldMkLst>
        <pc:spChg chg="mod">
          <ac:chgData name="Haris Zisimopoulos" userId="b25c0fab-12cb-423d-a4aa-23cb9ecb5291" providerId="ADAL" clId="{50AB66A7-DF0A-4067-B10D-9D5E57E66E58}" dt="2023-05-31T10:45:07.291" v="973" actId="20577"/>
          <ac:spMkLst>
            <pc:docMk/>
            <pc:sldMk cId="3860982865" sldId="373"/>
            <ac:spMk id="2" creationId="{5836FA2A-33B7-3552-3559-EE837923CC27}"/>
          </ac:spMkLst>
        </pc:spChg>
        <pc:spChg chg="mod">
          <ac:chgData name="Haris Zisimopoulos" userId="b25c0fab-12cb-423d-a4aa-23cb9ecb5291" providerId="ADAL" clId="{50AB66A7-DF0A-4067-B10D-9D5E57E66E58}" dt="2023-05-31T13:08:51.277" v="2967" actId="20577"/>
          <ac:spMkLst>
            <pc:docMk/>
            <pc:sldMk cId="3860982865" sldId="373"/>
            <ac:spMk id="3" creationId="{A3B07A31-EEA6-DB98-5077-BA78E28B1CB8}"/>
          </ac:spMkLst>
        </pc:spChg>
        <pc:spChg chg="mod">
          <ac:chgData name="Haris Zisimopoulos" userId="b25c0fab-12cb-423d-a4aa-23cb9ecb5291" providerId="ADAL" clId="{50AB66A7-DF0A-4067-B10D-9D5E57E66E58}" dt="2023-05-31T10:41:07.846" v="638"/>
          <ac:spMkLst>
            <pc:docMk/>
            <pc:sldMk cId="3860982865" sldId="373"/>
            <ac:spMk id="7" creationId="{EA18F1F8-64F4-1ED1-9780-065EE1E49041}"/>
          </ac:spMkLst>
        </pc:spChg>
        <pc:spChg chg="mod">
          <ac:chgData name="Haris Zisimopoulos" userId="b25c0fab-12cb-423d-a4aa-23cb9ecb5291" providerId="ADAL" clId="{50AB66A7-DF0A-4067-B10D-9D5E57E66E58}" dt="2023-05-31T10:41:07.846" v="638"/>
          <ac:spMkLst>
            <pc:docMk/>
            <pc:sldMk cId="3860982865" sldId="373"/>
            <ac:spMk id="8" creationId="{BC4EBB89-7DEE-BC57-FE06-315248138B60}"/>
          </ac:spMkLst>
        </pc:spChg>
        <pc:spChg chg="mod">
          <ac:chgData name="Haris Zisimopoulos" userId="b25c0fab-12cb-423d-a4aa-23cb9ecb5291" providerId="ADAL" clId="{50AB66A7-DF0A-4067-B10D-9D5E57E66E58}" dt="2023-05-31T10:41:07.846" v="638"/>
          <ac:spMkLst>
            <pc:docMk/>
            <pc:sldMk cId="3860982865" sldId="373"/>
            <ac:spMk id="9" creationId="{72EF0CAC-127C-4E02-8708-3D6C3E3752F9}"/>
          </ac:spMkLst>
        </pc:spChg>
        <pc:spChg chg="mod">
          <ac:chgData name="Haris Zisimopoulos" userId="b25c0fab-12cb-423d-a4aa-23cb9ecb5291" providerId="ADAL" clId="{50AB66A7-DF0A-4067-B10D-9D5E57E66E58}" dt="2023-05-31T10:41:07.846" v="638"/>
          <ac:spMkLst>
            <pc:docMk/>
            <pc:sldMk cId="3860982865" sldId="373"/>
            <ac:spMk id="11" creationId="{20F6B02C-D033-E0D1-D035-4520172456FF}"/>
          </ac:spMkLst>
        </pc:spChg>
        <pc:spChg chg="mod">
          <ac:chgData name="Haris Zisimopoulos" userId="b25c0fab-12cb-423d-a4aa-23cb9ecb5291" providerId="ADAL" clId="{50AB66A7-DF0A-4067-B10D-9D5E57E66E58}" dt="2023-05-31T10:41:07.846" v="638"/>
          <ac:spMkLst>
            <pc:docMk/>
            <pc:sldMk cId="3860982865" sldId="373"/>
            <ac:spMk id="12" creationId="{6033DBF3-87D0-0B25-85A2-CAF1BE55F384}"/>
          </ac:spMkLst>
        </pc:spChg>
        <pc:spChg chg="mod">
          <ac:chgData name="Haris Zisimopoulos" userId="b25c0fab-12cb-423d-a4aa-23cb9ecb5291" providerId="ADAL" clId="{50AB66A7-DF0A-4067-B10D-9D5E57E66E58}" dt="2023-05-31T10:41:07.846" v="638"/>
          <ac:spMkLst>
            <pc:docMk/>
            <pc:sldMk cId="3860982865" sldId="373"/>
            <ac:spMk id="13" creationId="{41A1AAF9-414F-9068-EA98-C0881E505C5A}"/>
          </ac:spMkLst>
        </pc:spChg>
        <pc:spChg chg="mod">
          <ac:chgData name="Haris Zisimopoulos" userId="b25c0fab-12cb-423d-a4aa-23cb9ecb5291" providerId="ADAL" clId="{50AB66A7-DF0A-4067-B10D-9D5E57E66E58}" dt="2023-05-31T10:41:07.846" v="638"/>
          <ac:spMkLst>
            <pc:docMk/>
            <pc:sldMk cId="3860982865" sldId="373"/>
            <ac:spMk id="14" creationId="{82E86C34-F2A2-F359-489E-FDA75260F878}"/>
          </ac:spMkLst>
        </pc:spChg>
        <pc:spChg chg="mod">
          <ac:chgData name="Haris Zisimopoulos" userId="b25c0fab-12cb-423d-a4aa-23cb9ecb5291" providerId="ADAL" clId="{50AB66A7-DF0A-4067-B10D-9D5E57E66E58}" dt="2023-05-31T10:41:07.846" v="638"/>
          <ac:spMkLst>
            <pc:docMk/>
            <pc:sldMk cId="3860982865" sldId="373"/>
            <ac:spMk id="15" creationId="{9C91474F-1BDE-3C02-9D4D-7F7CCBB5C2EC}"/>
          </ac:spMkLst>
        </pc:spChg>
        <pc:spChg chg="mod">
          <ac:chgData name="Haris Zisimopoulos" userId="b25c0fab-12cb-423d-a4aa-23cb9ecb5291" providerId="ADAL" clId="{50AB66A7-DF0A-4067-B10D-9D5E57E66E58}" dt="2023-05-31T10:41:07.846" v="638"/>
          <ac:spMkLst>
            <pc:docMk/>
            <pc:sldMk cId="3860982865" sldId="373"/>
            <ac:spMk id="17" creationId="{A9B9B51B-CD19-2053-7D16-336FA431FCB1}"/>
          </ac:spMkLst>
        </pc:spChg>
        <pc:spChg chg="mod">
          <ac:chgData name="Haris Zisimopoulos" userId="b25c0fab-12cb-423d-a4aa-23cb9ecb5291" providerId="ADAL" clId="{50AB66A7-DF0A-4067-B10D-9D5E57E66E58}" dt="2023-05-31T10:41:07.846" v="638"/>
          <ac:spMkLst>
            <pc:docMk/>
            <pc:sldMk cId="3860982865" sldId="373"/>
            <ac:spMk id="18" creationId="{7EB9EE83-3F8D-7483-65A2-0A50020DA433}"/>
          </ac:spMkLst>
        </pc:spChg>
        <pc:spChg chg="mod">
          <ac:chgData name="Haris Zisimopoulos" userId="b25c0fab-12cb-423d-a4aa-23cb9ecb5291" providerId="ADAL" clId="{50AB66A7-DF0A-4067-B10D-9D5E57E66E58}" dt="2023-05-31T10:41:07.846" v="638"/>
          <ac:spMkLst>
            <pc:docMk/>
            <pc:sldMk cId="3860982865" sldId="373"/>
            <ac:spMk id="19" creationId="{ECA0C5CC-2639-3371-45DC-92E2BE0ED148}"/>
          </ac:spMkLst>
        </pc:spChg>
        <pc:spChg chg="mod">
          <ac:chgData name="Haris Zisimopoulos" userId="b25c0fab-12cb-423d-a4aa-23cb9ecb5291" providerId="ADAL" clId="{50AB66A7-DF0A-4067-B10D-9D5E57E66E58}" dt="2023-05-31T10:41:07.846" v="638"/>
          <ac:spMkLst>
            <pc:docMk/>
            <pc:sldMk cId="3860982865" sldId="373"/>
            <ac:spMk id="20" creationId="{B600260A-F496-9AD0-C66F-47CB6D15B0D0}"/>
          </ac:spMkLst>
        </pc:spChg>
        <pc:spChg chg="mod">
          <ac:chgData name="Haris Zisimopoulos" userId="b25c0fab-12cb-423d-a4aa-23cb9ecb5291" providerId="ADAL" clId="{50AB66A7-DF0A-4067-B10D-9D5E57E66E58}" dt="2023-05-31T10:41:07.846" v="638"/>
          <ac:spMkLst>
            <pc:docMk/>
            <pc:sldMk cId="3860982865" sldId="373"/>
            <ac:spMk id="21" creationId="{7B6E2C44-333F-F506-9E25-23C69AD2AA87}"/>
          </ac:spMkLst>
        </pc:spChg>
        <pc:spChg chg="mod">
          <ac:chgData name="Haris Zisimopoulos" userId="b25c0fab-12cb-423d-a4aa-23cb9ecb5291" providerId="ADAL" clId="{50AB66A7-DF0A-4067-B10D-9D5E57E66E58}" dt="2023-05-31T10:41:07.846" v="638"/>
          <ac:spMkLst>
            <pc:docMk/>
            <pc:sldMk cId="3860982865" sldId="373"/>
            <ac:spMk id="22" creationId="{0A4B8046-F265-4CA0-F8F0-62B429A929E0}"/>
          </ac:spMkLst>
        </pc:spChg>
        <pc:spChg chg="mod">
          <ac:chgData name="Haris Zisimopoulos" userId="b25c0fab-12cb-423d-a4aa-23cb9ecb5291" providerId="ADAL" clId="{50AB66A7-DF0A-4067-B10D-9D5E57E66E58}" dt="2023-05-31T10:41:07.846" v="638"/>
          <ac:spMkLst>
            <pc:docMk/>
            <pc:sldMk cId="3860982865" sldId="373"/>
            <ac:spMk id="23" creationId="{176CF996-971D-5D36-F903-91D7E8EAF4EB}"/>
          </ac:spMkLst>
        </pc:spChg>
        <pc:spChg chg="mod">
          <ac:chgData name="Haris Zisimopoulos" userId="b25c0fab-12cb-423d-a4aa-23cb9ecb5291" providerId="ADAL" clId="{50AB66A7-DF0A-4067-B10D-9D5E57E66E58}" dt="2023-05-31T10:41:07.846" v="638"/>
          <ac:spMkLst>
            <pc:docMk/>
            <pc:sldMk cId="3860982865" sldId="373"/>
            <ac:spMk id="24" creationId="{0533CC82-4D6D-C803-3FC8-0851A04A89DF}"/>
          </ac:spMkLst>
        </pc:spChg>
        <pc:spChg chg="mod">
          <ac:chgData name="Haris Zisimopoulos" userId="b25c0fab-12cb-423d-a4aa-23cb9ecb5291" providerId="ADAL" clId="{50AB66A7-DF0A-4067-B10D-9D5E57E66E58}" dt="2023-05-31T10:41:07.846" v="638"/>
          <ac:spMkLst>
            <pc:docMk/>
            <pc:sldMk cId="3860982865" sldId="373"/>
            <ac:spMk id="25" creationId="{94227BF8-D993-AD12-CC56-845064F16CCE}"/>
          </ac:spMkLst>
        </pc:spChg>
        <pc:spChg chg="mod">
          <ac:chgData name="Haris Zisimopoulos" userId="b25c0fab-12cb-423d-a4aa-23cb9ecb5291" providerId="ADAL" clId="{50AB66A7-DF0A-4067-B10D-9D5E57E66E58}" dt="2023-05-31T10:41:07.846" v="638"/>
          <ac:spMkLst>
            <pc:docMk/>
            <pc:sldMk cId="3860982865" sldId="373"/>
            <ac:spMk id="26" creationId="{0A823944-9956-D0D8-DF25-BE7EA960CC7E}"/>
          </ac:spMkLst>
        </pc:spChg>
        <pc:spChg chg="mod">
          <ac:chgData name="Haris Zisimopoulos" userId="b25c0fab-12cb-423d-a4aa-23cb9ecb5291" providerId="ADAL" clId="{50AB66A7-DF0A-4067-B10D-9D5E57E66E58}" dt="2023-05-31T10:41:07.846" v="638"/>
          <ac:spMkLst>
            <pc:docMk/>
            <pc:sldMk cId="3860982865" sldId="373"/>
            <ac:spMk id="27" creationId="{5F7E5568-4096-F783-2B71-7D7DC7F762CD}"/>
          </ac:spMkLst>
        </pc:spChg>
        <pc:spChg chg="mod">
          <ac:chgData name="Haris Zisimopoulos" userId="b25c0fab-12cb-423d-a4aa-23cb9ecb5291" providerId="ADAL" clId="{50AB66A7-DF0A-4067-B10D-9D5E57E66E58}" dt="2023-05-31T10:41:07.846" v="638"/>
          <ac:spMkLst>
            <pc:docMk/>
            <pc:sldMk cId="3860982865" sldId="373"/>
            <ac:spMk id="28" creationId="{9C100F1A-ADE4-DB16-CAD9-BC5D15118E81}"/>
          </ac:spMkLst>
        </pc:spChg>
        <pc:spChg chg="mod">
          <ac:chgData name="Haris Zisimopoulos" userId="b25c0fab-12cb-423d-a4aa-23cb9ecb5291" providerId="ADAL" clId="{50AB66A7-DF0A-4067-B10D-9D5E57E66E58}" dt="2023-05-31T10:41:07.846" v="638"/>
          <ac:spMkLst>
            <pc:docMk/>
            <pc:sldMk cId="3860982865" sldId="373"/>
            <ac:spMk id="29" creationId="{E185D2EE-8112-F7FC-AB42-9EA58513A41B}"/>
          </ac:spMkLst>
        </pc:spChg>
        <pc:spChg chg="mod">
          <ac:chgData name="Haris Zisimopoulos" userId="b25c0fab-12cb-423d-a4aa-23cb9ecb5291" providerId="ADAL" clId="{50AB66A7-DF0A-4067-B10D-9D5E57E66E58}" dt="2023-05-31T10:41:07.846" v="638"/>
          <ac:spMkLst>
            <pc:docMk/>
            <pc:sldMk cId="3860982865" sldId="373"/>
            <ac:spMk id="30" creationId="{44226AF3-64D7-8C60-197B-67A1B1A15AC9}"/>
          </ac:spMkLst>
        </pc:spChg>
        <pc:spChg chg="mod">
          <ac:chgData name="Haris Zisimopoulos" userId="b25c0fab-12cb-423d-a4aa-23cb9ecb5291" providerId="ADAL" clId="{50AB66A7-DF0A-4067-B10D-9D5E57E66E58}" dt="2023-05-31T10:41:07.846" v="638"/>
          <ac:spMkLst>
            <pc:docMk/>
            <pc:sldMk cId="3860982865" sldId="373"/>
            <ac:spMk id="31" creationId="{5B4B27E7-8EB5-88BD-DD76-C24C5E33400F}"/>
          </ac:spMkLst>
        </pc:spChg>
        <pc:spChg chg="mod">
          <ac:chgData name="Haris Zisimopoulos" userId="b25c0fab-12cb-423d-a4aa-23cb9ecb5291" providerId="ADAL" clId="{50AB66A7-DF0A-4067-B10D-9D5E57E66E58}" dt="2023-05-31T10:41:42.381" v="644"/>
          <ac:spMkLst>
            <pc:docMk/>
            <pc:sldMk cId="3860982865" sldId="373"/>
            <ac:spMk id="35" creationId="{C0BE0031-1656-0F2C-E2F1-3802930C53BC}"/>
          </ac:spMkLst>
        </pc:spChg>
        <pc:spChg chg="mod">
          <ac:chgData name="Haris Zisimopoulos" userId="b25c0fab-12cb-423d-a4aa-23cb9ecb5291" providerId="ADAL" clId="{50AB66A7-DF0A-4067-B10D-9D5E57E66E58}" dt="2023-05-31T10:41:42.381" v="644"/>
          <ac:spMkLst>
            <pc:docMk/>
            <pc:sldMk cId="3860982865" sldId="373"/>
            <ac:spMk id="36" creationId="{3B55B530-91E7-5413-CC2A-E64230A0251B}"/>
          </ac:spMkLst>
        </pc:spChg>
        <pc:spChg chg="mod">
          <ac:chgData name="Haris Zisimopoulos" userId="b25c0fab-12cb-423d-a4aa-23cb9ecb5291" providerId="ADAL" clId="{50AB66A7-DF0A-4067-B10D-9D5E57E66E58}" dt="2023-05-31T10:41:42.381" v="644"/>
          <ac:spMkLst>
            <pc:docMk/>
            <pc:sldMk cId="3860982865" sldId="373"/>
            <ac:spMk id="37" creationId="{5570E868-FFC4-118C-ED3F-972FA0A2A60F}"/>
          </ac:spMkLst>
        </pc:spChg>
        <pc:spChg chg="mod">
          <ac:chgData name="Haris Zisimopoulos" userId="b25c0fab-12cb-423d-a4aa-23cb9ecb5291" providerId="ADAL" clId="{50AB66A7-DF0A-4067-B10D-9D5E57E66E58}" dt="2023-05-31T10:41:42.381" v="644"/>
          <ac:spMkLst>
            <pc:docMk/>
            <pc:sldMk cId="3860982865" sldId="373"/>
            <ac:spMk id="39" creationId="{370A4A54-B35A-2AE7-B636-C668EB4520AF}"/>
          </ac:spMkLst>
        </pc:spChg>
        <pc:spChg chg="mod">
          <ac:chgData name="Haris Zisimopoulos" userId="b25c0fab-12cb-423d-a4aa-23cb9ecb5291" providerId="ADAL" clId="{50AB66A7-DF0A-4067-B10D-9D5E57E66E58}" dt="2023-05-31T10:41:42.381" v="644"/>
          <ac:spMkLst>
            <pc:docMk/>
            <pc:sldMk cId="3860982865" sldId="373"/>
            <ac:spMk id="40" creationId="{E9ECBCB4-4F3E-EA43-F5CB-9BF454C27080}"/>
          </ac:spMkLst>
        </pc:spChg>
        <pc:spChg chg="del mod">
          <ac:chgData name="Haris Zisimopoulos" userId="b25c0fab-12cb-423d-a4aa-23cb9ecb5291" providerId="ADAL" clId="{50AB66A7-DF0A-4067-B10D-9D5E57E66E58}" dt="2023-05-31T10:42:42.681" v="674" actId="478"/>
          <ac:spMkLst>
            <pc:docMk/>
            <pc:sldMk cId="3860982865" sldId="373"/>
            <ac:spMk id="43" creationId="{C95F1980-6C07-9B62-70EE-B97AE82D3A1D}"/>
          </ac:spMkLst>
        </pc:spChg>
        <pc:spChg chg="del mod">
          <ac:chgData name="Haris Zisimopoulos" userId="b25c0fab-12cb-423d-a4aa-23cb9ecb5291" providerId="ADAL" clId="{50AB66A7-DF0A-4067-B10D-9D5E57E66E58}" dt="2023-05-31T10:42:44.482" v="675" actId="478"/>
          <ac:spMkLst>
            <pc:docMk/>
            <pc:sldMk cId="3860982865" sldId="373"/>
            <ac:spMk id="44" creationId="{1A9BF9C3-924B-A496-681D-1FEE0CF4525E}"/>
          </ac:spMkLst>
        </pc:spChg>
        <pc:spChg chg="mod">
          <ac:chgData name="Haris Zisimopoulos" userId="b25c0fab-12cb-423d-a4aa-23cb9ecb5291" providerId="ADAL" clId="{50AB66A7-DF0A-4067-B10D-9D5E57E66E58}" dt="2023-05-31T10:41:42.381" v="644"/>
          <ac:spMkLst>
            <pc:docMk/>
            <pc:sldMk cId="3860982865" sldId="373"/>
            <ac:spMk id="45" creationId="{25E489A3-CF74-2807-F7A9-8C20D7756C23}"/>
          </ac:spMkLst>
        </pc:spChg>
        <pc:spChg chg="mod">
          <ac:chgData name="Haris Zisimopoulos" userId="b25c0fab-12cb-423d-a4aa-23cb9ecb5291" providerId="ADAL" clId="{50AB66A7-DF0A-4067-B10D-9D5E57E66E58}" dt="2023-05-31T10:41:42.381" v="644"/>
          <ac:spMkLst>
            <pc:docMk/>
            <pc:sldMk cId="3860982865" sldId="373"/>
            <ac:spMk id="47" creationId="{6908446F-822F-7903-0045-99D689767F9F}"/>
          </ac:spMkLst>
        </pc:spChg>
        <pc:spChg chg="mod">
          <ac:chgData name="Haris Zisimopoulos" userId="b25c0fab-12cb-423d-a4aa-23cb9ecb5291" providerId="ADAL" clId="{50AB66A7-DF0A-4067-B10D-9D5E57E66E58}" dt="2023-05-31T10:41:42.381" v="644"/>
          <ac:spMkLst>
            <pc:docMk/>
            <pc:sldMk cId="3860982865" sldId="373"/>
            <ac:spMk id="48" creationId="{CAB19580-AE5F-B399-9B80-F3B892B07972}"/>
          </ac:spMkLst>
        </pc:spChg>
        <pc:spChg chg="mod">
          <ac:chgData name="Haris Zisimopoulos" userId="b25c0fab-12cb-423d-a4aa-23cb9ecb5291" providerId="ADAL" clId="{50AB66A7-DF0A-4067-B10D-9D5E57E66E58}" dt="2023-05-31T10:41:42.381" v="644"/>
          <ac:spMkLst>
            <pc:docMk/>
            <pc:sldMk cId="3860982865" sldId="373"/>
            <ac:spMk id="49" creationId="{0C7662A2-7C19-7CEE-9DC8-36E254975833}"/>
          </ac:spMkLst>
        </pc:spChg>
        <pc:spChg chg="mod">
          <ac:chgData name="Haris Zisimopoulos" userId="b25c0fab-12cb-423d-a4aa-23cb9ecb5291" providerId="ADAL" clId="{50AB66A7-DF0A-4067-B10D-9D5E57E66E58}" dt="2023-05-31T10:41:42.381" v="644"/>
          <ac:spMkLst>
            <pc:docMk/>
            <pc:sldMk cId="3860982865" sldId="373"/>
            <ac:spMk id="50" creationId="{43B61FF1-AE68-A13E-6A1D-52891481569C}"/>
          </ac:spMkLst>
        </pc:spChg>
        <pc:spChg chg="mod">
          <ac:chgData name="Haris Zisimopoulos" userId="b25c0fab-12cb-423d-a4aa-23cb9ecb5291" providerId="ADAL" clId="{50AB66A7-DF0A-4067-B10D-9D5E57E66E58}" dt="2023-05-31T10:41:42.381" v="644"/>
          <ac:spMkLst>
            <pc:docMk/>
            <pc:sldMk cId="3860982865" sldId="373"/>
            <ac:spMk id="51" creationId="{36471A74-4C4C-2DE6-B1AF-A529A82C306D}"/>
          </ac:spMkLst>
        </pc:spChg>
        <pc:spChg chg="mod">
          <ac:chgData name="Haris Zisimopoulos" userId="b25c0fab-12cb-423d-a4aa-23cb9ecb5291" providerId="ADAL" clId="{50AB66A7-DF0A-4067-B10D-9D5E57E66E58}" dt="2023-05-31T10:41:49.514" v="647" actId="1076"/>
          <ac:spMkLst>
            <pc:docMk/>
            <pc:sldMk cId="3860982865" sldId="373"/>
            <ac:spMk id="53" creationId="{1B722196-EB87-7F26-8807-8A55291FACDD}"/>
          </ac:spMkLst>
        </pc:spChg>
        <pc:spChg chg="mod">
          <ac:chgData name="Haris Zisimopoulos" userId="b25c0fab-12cb-423d-a4aa-23cb9ecb5291" providerId="ADAL" clId="{50AB66A7-DF0A-4067-B10D-9D5E57E66E58}" dt="2023-05-31T10:41:42.381" v="644"/>
          <ac:spMkLst>
            <pc:docMk/>
            <pc:sldMk cId="3860982865" sldId="373"/>
            <ac:spMk id="54" creationId="{BC91D946-CCEF-CEDF-B759-873D5690F64B}"/>
          </ac:spMkLst>
        </pc:spChg>
        <pc:spChg chg="mod">
          <ac:chgData name="Haris Zisimopoulos" userId="b25c0fab-12cb-423d-a4aa-23cb9ecb5291" providerId="ADAL" clId="{50AB66A7-DF0A-4067-B10D-9D5E57E66E58}" dt="2023-05-31T10:41:42.381" v="644"/>
          <ac:spMkLst>
            <pc:docMk/>
            <pc:sldMk cId="3860982865" sldId="373"/>
            <ac:spMk id="55" creationId="{D290343C-462E-3AD5-377F-7F243D4239AB}"/>
          </ac:spMkLst>
        </pc:spChg>
        <pc:spChg chg="mod">
          <ac:chgData name="Haris Zisimopoulos" userId="b25c0fab-12cb-423d-a4aa-23cb9ecb5291" providerId="ADAL" clId="{50AB66A7-DF0A-4067-B10D-9D5E57E66E58}" dt="2023-05-31T10:41:42.381" v="644"/>
          <ac:spMkLst>
            <pc:docMk/>
            <pc:sldMk cId="3860982865" sldId="373"/>
            <ac:spMk id="56" creationId="{D15BDB1D-8B60-9650-7F57-0CB7A61180DA}"/>
          </ac:spMkLst>
        </pc:spChg>
        <pc:spChg chg="mod">
          <ac:chgData name="Haris Zisimopoulos" userId="b25c0fab-12cb-423d-a4aa-23cb9ecb5291" providerId="ADAL" clId="{50AB66A7-DF0A-4067-B10D-9D5E57E66E58}" dt="2023-05-31T10:41:42.381" v="644"/>
          <ac:spMkLst>
            <pc:docMk/>
            <pc:sldMk cId="3860982865" sldId="373"/>
            <ac:spMk id="57" creationId="{7D11AEF9-6A90-D888-7A7D-261D3535105C}"/>
          </ac:spMkLst>
        </pc:spChg>
        <pc:spChg chg="mod">
          <ac:chgData name="Haris Zisimopoulos" userId="b25c0fab-12cb-423d-a4aa-23cb9ecb5291" providerId="ADAL" clId="{50AB66A7-DF0A-4067-B10D-9D5E57E66E58}" dt="2023-05-31T10:41:42.381" v="644"/>
          <ac:spMkLst>
            <pc:docMk/>
            <pc:sldMk cId="3860982865" sldId="373"/>
            <ac:spMk id="58" creationId="{C0A23C42-6400-A4C6-6FF2-88769AD60058}"/>
          </ac:spMkLst>
        </pc:spChg>
        <pc:spChg chg="mod">
          <ac:chgData name="Haris Zisimopoulos" userId="b25c0fab-12cb-423d-a4aa-23cb9ecb5291" providerId="ADAL" clId="{50AB66A7-DF0A-4067-B10D-9D5E57E66E58}" dt="2023-05-31T10:41:42.381" v="644"/>
          <ac:spMkLst>
            <pc:docMk/>
            <pc:sldMk cId="3860982865" sldId="373"/>
            <ac:spMk id="59" creationId="{D8F88AF2-8606-97F0-EE45-7DB19C5EB335}"/>
          </ac:spMkLst>
        </pc:spChg>
        <pc:spChg chg="mod">
          <ac:chgData name="Haris Zisimopoulos" userId="b25c0fab-12cb-423d-a4aa-23cb9ecb5291" providerId="ADAL" clId="{50AB66A7-DF0A-4067-B10D-9D5E57E66E58}" dt="2023-05-31T10:41:42.381" v="644"/>
          <ac:spMkLst>
            <pc:docMk/>
            <pc:sldMk cId="3860982865" sldId="373"/>
            <ac:spMk id="60" creationId="{11F4367E-36FA-CC99-6F29-2A458E287BE6}"/>
          </ac:spMkLst>
        </pc:spChg>
        <pc:spChg chg="mod">
          <ac:chgData name="Haris Zisimopoulos" userId="b25c0fab-12cb-423d-a4aa-23cb9ecb5291" providerId="ADAL" clId="{50AB66A7-DF0A-4067-B10D-9D5E57E66E58}" dt="2023-05-31T10:41:42.381" v="644"/>
          <ac:spMkLst>
            <pc:docMk/>
            <pc:sldMk cId="3860982865" sldId="373"/>
            <ac:spMk id="61" creationId="{C470A8E5-D645-B8B0-F5B0-610D16617901}"/>
          </ac:spMkLst>
        </pc:spChg>
        <pc:spChg chg="mod">
          <ac:chgData name="Haris Zisimopoulos" userId="b25c0fab-12cb-423d-a4aa-23cb9ecb5291" providerId="ADAL" clId="{50AB66A7-DF0A-4067-B10D-9D5E57E66E58}" dt="2023-05-31T10:41:42.381" v="644"/>
          <ac:spMkLst>
            <pc:docMk/>
            <pc:sldMk cId="3860982865" sldId="373"/>
            <ac:spMk id="62" creationId="{543D9366-9BB5-D275-6D15-B266F6060EDE}"/>
          </ac:spMkLst>
        </pc:spChg>
        <pc:spChg chg="mod">
          <ac:chgData name="Haris Zisimopoulos" userId="b25c0fab-12cb-423d-a4aa-23cb9ecb5291" providerId="ADAL" clId="{50AB66A7-DF0A-4067-B10D-9D5E57E66E58}" dt="2023-05-31T10:41:42.381" v="644"/>
          <ac:spMkLst>
            <pc:docMk/>
            <pc:sldMk cId="3860982865" sldId="373"/>
            <ac:spMk id="63" creationId="{C2777413-8EDE-7268-340F-09040789B413}"/>
          </ac:spMkLst>
        </pc:spChg>
        <pc:spChg chg="mod">
          <ac:chgData name="Haris Zisimopoulos" userId="b25c0fab-12cb-423d-a4aa-23cb9ecb5291" providerId="ADAL" clId="{50AB66A7-DF0A-4067-B10D-9D5E57E66E58}" dt="2023-05-31T10:41:42.381" v="644"/>
          <ac:spMkLst>
            <pc:docMk/>
            <pc:sldMk cId="3860982865" sldId="373"/>
            <ac:spMk id="64" creationId="{8E633032-C18A-2390-CE73-C9B8EC15AFC8}"/>
          </ac:spMkLst>
        </pc:spChg>
        <pc:spChg chg="mod">
          <ac:chgData name="Haris Zisimopoulos" userId="b25c0fab-12cb-423d-a4aa-23cb9ecb5291" providerId="ADAL" clId="{50AB66A7-DF0A-4067-B10D-9D5E57E66E58}" dt="2023-05-31T10:41:42.381" v="644"/>
          <ac:spMkLst>
            <pc:docMk/>
            <pc:sldMk cId="3860982865" sldId="373"/>
            <ac:spMk id="65" creationId="{B16B25BE-9D6E-5351-B2B5-A80B013979E9}"/>
          </ac:spMkLst>
        </pc:spChg>
        <pc:spChg chg="mod">
          <ac:chgData name="Haris Zisimopoulos" userId="b25c0fab-12cb-423d-a4aa-23cb9ecb5291" providerId="ADAL" clId="{50AB66A7-DF0A-4067-B10D-9D5E57E66E58}" dt="2023-05-31T10:41:42.381" v="644"/>
          <ac:spMkLst>
            <pc:docMk/>
            <pc:sldMk cId="3860982865" sldId="373"/>
            <ac:spMk id="66" creationId="{67E79BD0-937D-4531-EAA6-96C94557AC59}"/>
          </ac:spMkLst>
        </pc:spChg>
        <pc:spChg chg="mod">
          <ac:chgData name="Haris Zisimopoulos" userId="b25c0fab-12cb-423d-a4aa-23cb9ecb5291" providerId="ADAL" clId="{50AB66A7-DF0A-4067-B10D-9D5E57E66E58}" dt="2023-05-31T10:41:42.381" v="644"/>
          <ac:spMkLst>
            <pc:docMk/>
            <pc:sldMk cId="3860982865" sldId="373"/>
            <ac:spMk id="67" creationId="{176177CB-BA1A-4F38-33CA-1D52A6AF6E73}"/>
          </ac:spMkLst>
        </pc:spChg>
        <pc:grpChg chg="add del mod">
          <ac:chgData name="Haris Zisimopoulos" userId="b25c0fab-12cb-423d-a4aa-23cb9ecb5291" providerId="ADAL" clId="{50AB66A7-DF0A-4067-B10D-9D5E57E66E58}" dt="2023-05-31T10:41:21.105" v="643" actId="478"/>
          <ac:grpSpMkLst>
            <pc:docMk/>
            <pc:sldMk cId="3860982865" sldId="373"/>
            <ac:grpSpMk id="4" creationId="{D3DF0B0F-E3F9-9B7C-B0C2-1D7D5300CBC8}"/>
          </ac:grpSpMkLst>
        </pc:grpChg>
        <pc:grpChg chg="mod">
          <ac:chgData name="Haris Zisimopoulos" userId="b25c0fab-12cb-423d-a4aa-23cb9ecb5291" providerId="ADAL" clId="{50AB66A7-DF0A-4067-B10D-9D5E57E66E58}" dt="2023-05-31T10:41:07.846" v="638"/>
          <ac:grpSpMkLst>
            <pc:docMk/>
            <pc:sldMk cId="3860982865" sldId="373"/>
            <ac:grpSpMk id="16" creationId="{6EB92BD2-8190-8287-0994-CB98FDE7564E}"/>
          </ac:grpSpMkLst>
        </pc:grpChg>
        <pc:grpChg chg="add mod">
          <ac:chgData name="Haris Zisimopoulos" userId="b25c0fab-12cb-423d-a4aa-23cb9ecb5291" providerId="ADAL" clId="{50AB66A7-DF0A-4067-B10D-9D5E57E66E58}" dt="2023-05-31T10:42:18.679" v="669" actId="14100"/>
          <ac:grpSpMkLst>
            <pc:docMk/>
            <pc:sldMk cId="3860982865" sldId="373"/>
            <ac:grpSpMk id="32" creationId="{717B3B6F-7008-B636-AF74-C32D85D901D7}"/>
          </ac:grpSpMkLst>
        </pc:grpChg>
        <pc:grpChg chg="mod">
          <ac:chgData name="Haris Zisimopoulos" userId="b25c0fab-12cb-423d-a4aa-23cb9ecb5291" providerId="ADAL" clId="{50AB66A7-DF0A-4067-B10D-9D5E57E66E58}" dt="2023-05-31T10:41:42.381" v="644"/>
          <ac:grpSpMkLst>
            <pc:docMk/>
            <pc:sldMk cId="3860982865" sldId="373"/>
            <ac:grpSpMk id="33" creationId="{313F03F3-2FEC-0410-DD59-9E60B0425F3A}"/>
          </ac:grpSpMkLst>
        </pc:grpChg>
        <pc:grpChg chg="mod">
          <ac:chgData name="Haris Zisimopoulos" userId="b25c0fab-12cb-423d-a4aa-23cb9ecb5291" providerId="ADAL" clId="{50AB66A7-DF0A-4067-B10D-9D5E57E66E58}" dt="2023-05-31T10:41:42.381" v="644"/>
          <ac:grpSpMkLst>
            <pc:docMk/>
            <pc:sldMk cId="3860982865" sldId="373"/>
            <ac:grpSpMk id="52" creationId="{F20FCBBB-CEC5-A860-9F74-8EA46AB03C54}"/>
          </ac:grpSpMkLst>
        </pc:grpChg>
        <pc:cxnChg chg="mod">
          <ac:chgData name="Haris Zisimopoulos" userId="b25c0fab-12cb-423d-a4aa-23cb9ecb5291" providerId="ADAL" clId="{50AB66A7-DF0A-4067-B10D-9D5E57E66E58}" dt="2023-05-31T10:41:07.846" v="638"/>
          <ac:cxnSpMkLst>
            <pc:docMk/>
            <pc:sldMk cId="3860982865" sldId="373"/>
            <ac:cxnSpMk id="5" creationId="{AF7E0432-509D-4602-F496-2F2BF298AABD}"/>
          </ac:cxnSpMkLst>
        </pc:cxnChg>
        <pc:cxnChg chg="mod">
          <ac:chgData name="Haris Zisimopoulos" userId="b25c0fab-12cb-423d-a4aa-23cb9ecb5291" providerId="ADAL" clId="{50AB66A7-DF0A-4067-B10D-9D5E57E66E58}" dt="2023-05-31T10:41:07.846" v="638"/>
          <ac:cxnSpMkLst>
            <pc:docMk/>
            <pc:sldMk cId="3860982865" sldId="373"/>
            <ac:cxnSpMk id="6" creationId="{31142C80-A8FF-E505-1CF0-1EA94A66CB56}"/>
          </ac:cxnSpMkLst>
        </pc:cxnChg>
        <pc:cxnChg chg="mod">
          <ac:chgData name="Haris Zisimopoulos" userId="b25c0fab-12cb-423d-a4aa-23cb9ecb5291" providerId="ADAL" clId="{50AB66A7-DF0A-4067-B10D-9D5E57E66E58}" dt="2023-05-31T10:41:07.846" v="638"/>
          <ac:cxnSpMkLst>
            <pc:docMk/>
            <pc:sldMk cId="3860982865" sldId="373"/>
            <ac:cxnSpMk id="10" creationId="{5F5D4CA0-565B-2389-AA49-5D9BAF602A0C}"/>
          </ac:cxnSpMkLst>
        </pc:cxnChg>
        <pc:cxnChg chg="mod">
          <ac:chgData name="Haris Zisimopoulos" userId="b25c0fab-12cb-423d-a4aa-23cb9ecb5291" providerId="ADAL" clId="{50AB66A7-DF0A-4067-B10D-9D5E57E66E58}" dt="2023-05-31T10:41:42.381" v="644"/>
          <ac:cxnSpMkLst>
            <pc:docMk/>
            <pc:sldMk cId="3860982865" sldId="373"/>
            <ac:cxnSpMk id="34" creationId="{1EE64774-6C6B-05F8-F403-AB97EAE14DE6}"/>
          </ac:cxnSpMkLst>
        </pc:cxnChg>
        <pc:cxnChg chg="mod">
          <ac:chgData name="Haris Zisimopoulos" userId="b25c0fab-12cb-423d-a4aa-23cb9ecb5291" providerId="ADAL" clId="{50AB66A7-DF0A-4067-B10D-9D5E57E66E58}" dt="2023-05-31T10:41:42.381" v="644"/>
          <ac:cxnSpMkLst>
            <pc:docMk/>
            <pc:sldMk cId="3860982865" sldId="373"/>
            <ac:cxnSpMk id="38" creationId="{94935965-2E2E-11B6-B0FC-CE7DFD128B0A}"/>
          </ac:cxnSpMkLst>
        </pc:cxnChg>
        <pc:cxnChg chg="mod">
          <ac:chgData name="Haris Zisimopoulos" userId="b25c0fab-12cb-423d-a4aa-23cb9ecb5291" providerId="ADAL" clId="{50AB66A7-DF0A-4067-B10D-9D5E57E66E58}" dt="2023-05-31T10:41:42.381" v="644"/>
          <ac:cxnSpMkLst>
            <pc:docMk/>
            <pc:sldMk cId="3860982865" sldId="373"/>
            <ac:cxnSpMk id="41" creationId="{C91CBD6D-EBD9-D0BB-2B35-B78FA098ADFA}"/>
          </ac:cxnSpMkLst>
        </pc:cxnChg>
        <pc:cxnChg chg="del mod">
          <ac:chgData name="Haris Zisimopoulos" userId="b25c0fab-12cb-423d-a4aa-23cb9ecb5291" providerId="ADAL" clId="{50AB66A7-DF0A-4067-B10D-9D5E57E66E58}" dt="2023-05-31T10:42:47.920" v="676" actId="478"/>
          <ac:cxnSpMkLst>
            <pc:docMk/>
            <pc:sldMk cId="3860982865" sldId="373"/>
            <ac:cxnSpMk id="42" creationId="{D2AF9BED-FEE6-F379-3A1E-EED0ABFE2B6E}"/>
          </ac:cxnSpMkLst>
        </pc:cxnChg>
        <pc:cxnChg chg="mod">
          <ac:chgData name="Haris Zisimopoulos" userId="b25c0fab-12cb-423d-a4aa-23cb9ecb5291" providerId="ADAL" clId="{50AB66A7-DF0A-4067-B10D-9D5E57E66E58}" dt="2023-05-31T10:41:42.381" v="644"/>
          <ac:cxnSpMkLst>
            <pc:docMk/>
            <pc:sldMk cId="3860982865" sldId="373"/>
            <ac:cxnSpMk id="46" creationId="{414DD351-6834-6F8B-6FAE-6E1AFD74F7CB}"/>
          </ac:cxnSpMkLst>
        </pc:cxnChg>
      </pc:sldChg>
      <pc:sldChg chg="modSp new mod">
        <pc:chgData name="Haris Zisimopoulos" userId="b25c0fab-12cb-423d-a4aa-23cb9ecb5291" providerId="ADAL" clId="{50AB66A7-DF0A-4067-B10D-9D5E57E66E58}" dt="2023-05-31T10:50:47.762" v="1053" actId="1076"/>
        <pc:sldMkLst>
          <pc:docMk/>
          <pc:sldMk cId="355323685" sldId="374"/>
        </pc:sldMkLst>
        <pc:spChg chg="mod">
          <ac:chgData name="Haris Zisimopoulos" userId="b25c0fab-12cb-423d-a4aa-23cb9ecb5291" providerId="ADAL" clId="{50AB66A7-DF0A-4067-B10D-9D5E57E66E58}" dt="2023-05-31T10:45:35.034" v="981"/>
          <ac:spMkLst>
            <pc:docMk/>
            <pc:sldMk cId="355323685" sldId="374"/>
            <ac:spMk id="2" creationId="{2DEDD5D0-C054-8E54-1F5B-65DAA787997E}"/>
          </ac:spMkLst>
        </pc:spChg>
        <pc:spChg chg="mod">
          <ac:chgData name="Haris Zisimopoulos" userId="b25c0fab-12cb-423d-a4aa-23cb9ecb5291" providerId="ADAL" clId="{50AB66A7-DF0A-4067-B10D-9D5E57E66E58}" dt="2023-05-31T10:50:47.762" v="1053" actId="1076"/>
          <ac:spMkLst>
            <pc:docMk/>
            <pc:sldMk cId="355323685" sldId="374"/>
            <ac:spMk id="3" creationId="{6CB99233-BEF7-8879-81FC-9DCA591F65A9}"/>
          </ac:spMkLst>
        </pc:spChg>
      </pc:sldChg>
      <pc:sldChg chg="new del">
        <pc:chgData name="Haris Zisimopoulos" userId="b25c0fab-12cb-423d-a4aa-23cb9ecb5291" providerId="ADAL" clId="{50AB66A7-DF0A-4067-B10D-9D5E57E66E58}" dt="2023-05-31T10:50:54.910" v="1054" actId="47"/>
        <pc:sldMkLst>
          <pc:docMk/>
          <pc:sldMk cId="138014299" sldId="375"/>
        </pc:sldMkLst>
      </pc:sldChg>
      <pc:sldChg chg="modSp add mod">
        <pc:chgData name="Haris Zisimopoulos" userId="b25c0fab-12cb-423d-a4aa-23cb9ecb5291" providerId="ADAL" clId="{50AB66A7-DF0A-4067-B10D-9D5E57E66E58}" dt="2023-06-02T13:10:19.863" v="3305" actId="20577"/>
        <pc:sldMkLst>
          <pc:docMk/>
          <pc:sldMk cId="758787423" sldId="375"/>
        </pc:sldMkLst>
        <pc:graphicFrameChg chg="mod modGraphic">
          <ac:chgData name="Haris Zisimopoulos" userId="b25c0fab-12cb-423d-a4aa-23cb9ecb5291" providerId="ADAL" clId="{50AB66A7-DF0A-4067-B10D-9D5E57E66E58}" dt="2023-06-02T13:10:19.863" v="3305" actId="20577"/>
          <ac:graphicFrameMkLst>
            <pc:docMk/>
            <pc:sldMk cId="758787423" sldId="375"/>
            <ac:graphicFrameMk id="2" creationId="{443D1633-C670-416B-8287-F2FC830B67BD}"/>
          </ac:graphicFrameMkLst>
        </pc:graphicFrameChg>
      </pc:sldChg>
      <pc:sldChg chg="modSp add mod">
        <pc:chgData name="Haris Zisimopoulos" userId="b25c0fab-12cb-423d-a4aa-23cb9ecb5291" providerId="ADAL" clId="{50AB66A7-DF0A-4067-B10D-9D5E57E66E58}" dt="2023-05-31T11:01:22.114" v="1239" actId="6549"/>
        <pc:sldMkLst>
          <pc:docMk/>
          <pc:sldMk cId="1431461154" sldId="376"/>
        </pc:sldMkLst>
        <pc:graphicFrameChg chg="mod modGraphic">
          <ac:chgData name="Haris Zisimopoulos" userId="b25c0fab-12cb-423d-a4aa-23cb9ecb5291" providerId="ADAL" clId="{50AB66A7-DF0A-4067-B10D-9D5E57E66E58}" dt="2023-05-31T11:01:22.114" v="1239" actId="6549"/>
          <ac:graphicFrameMkLst>
            <pc:docMk/>
            <pc:sldMk cId="1431461154" sldId="376"/>
            <ac:graphicFrameMk id="2" creationId="{443D1633-C670-416B-8287-F2FC830B67BD}"/>
          </ac:graphicFrameMkLst>
        </pc:graphicFrameChg>
      </pc:sldChg>
      <pc:sldChg chg="modSp add mod">
        <pc:chgData name="Haris Zisimopoulos" userId="b25c0fab-12cb-423d-a4aa-23cb9ecb5291" providerId="ADAL" clId="{50AB66A7-DF0A-4067-B10D-9D5E57E66E58}" dt="2023-05-31T11:05:22.577" v="1342" actId="20577"/>
        <pc:sldMkLst>
          <pc:docMk/>
          <pc:sldMk cId="3789461688" sldId="377"/>
        </pc:sldMkLst>
        <pc:graphicFrameChg chg="mod modGraphic">
          <ac:chgData name="Haris Zisimopoulos" userId="b25c0fab-12cb-423d-a4aa-23cb9ecb5291" providerId="ADAL" clId="{50AB66A7-DF0A-4067-B10D-9D5E57E66E58}" dt="2023-05-31T11:05:22.577" v="1342" actId="20577"/>
          <ac:graphicFrameMkLst>
            <pc:docMk/>
            <pc:sldMk cId="3789461688" sldId="377"/>
            <ac:graphicFrameMk id="2" creationId="{443D1633-C670-416B-8287-F2FC830B67BD}"/>
          </ac:graphicFrameMkLst>
        </pc:graphicFrameChg>
      </pc:sldChg>
      <pc:sldChg chg="modSp add mod">
        <pc:chgData name="Haris Zisimopoulos" userId="b25c0fab-12cb-423d-a4aa-23cb9ecb5291" providerId="ADAL" clId="{50AB66A7-DF0A-4067-B10D-9D5E57E66E58}" dt="2023-05-31T15:41:39.124" v="3209" actId="6549"/>
        <pc:sldMkLst>
          <pc:docMk/>
          <pc:sldMk cId="1394278876" sldId="378"/>
        </pc:sldMkLst>
        <pc:spChg chg="mod">
          <ac:chgData name="Haris Zisimopoulos" userId="b25c0fab-12cb-423d-a4aa-23cb9ecb5291" providerId="ADAL" clId="{50AB66A7-DF0A-4067-B10D-9D5E57E66E58}" dt="2023-05-31T15:41:39.124" v="3209" actId="6549"/>
          <ac:spMkLst>
            <pc:docMk/>
            <pc:sldMk cId="1394278876" sldId="378"/>
            <ac:spMk id="7171" creationId="{8B215120-9330-4C24-86C0-93DB3C460B0D}"/>
          </ac:spMkLst>
        </pc:spChg>
      </pc:sldChg>
      <pc:sldChg chg="modSp new mod">
        <pc:chgData name="Haris Zisimopoulos" userId="b25c0fab-12cb-423d-a4aa-23cb9ecb5291" providerId="ADAL" clId="{50AB66A7-DF0A-4067-B10D-9D5E57E66E58}" dt="2023-05-31T11:15:30.783" v="2334" actId="20577"/>
        <pc:sldMkLst>
          <pc:docMk/>
          <pc:sldMk cId="3219133650" sldId="379"/>
        </pc:sldMkLst>
        <pc:spChg chg="mod">
          <ac:chgData name="Haris Zisimopoulos" userId="b25c0fab-12cb-423d-a4aa-23cb9ecb5291" providerId="ADAL" clId="{50AB66A7-DF0A-4067-B10D-9D5E57E66E58}" dt="2023-05-31T11:15:13.582" v="2264" actId="20577"/>
          <ac:spMkLst>
            <pc:docMk/>
            <pc:sldMk cId="3219133650" sldId="379"/>
            <ac:spMk id="2" creationId="{6EC68289-719C-4BEF-64D7-3F9CE5D55AC1}"/>
          </ac:spMkLst>
        </pc:spChg>
        <pc:spChg chg="mod">
          <ac:chgData name="Haris Zisimopoulos" userId="b25c0fab-12cb-423d-a4aa-23cb9ecb5291" providerId="ADAL" clId="{50AB66A7-DF0A-4067-B10D-9D5E57E66E58}" dt="2023-05-31T11:15:30.783" v="2334" actId="20577"/>
          <ac:spMkLst>
            <pc:docMk/>
            <pc:sldMk cId="3219133650" sldId="379"/>
            <ac:spMk id="3" creationId="{4A373B8B-4267-FE47-9CE8-16E99F28B5A9}"/>
          </ac:spMkLst>
        </pc:spChg>
      </pc:sldChg>
      <pc:sldChg chg="add">
        <pc:chgData name="Haris Zisimopoulos" userId="b25c0fab-12cb-423d-a4aa-23cb9ecb5291" providerId="ADAL" clId="{50AB66A7-DF0A-4067-B10D-9D5E57E66E58}" dt="2023-05-31T11:16:27.247" v="2335"/>
        <pc:sldMkLst>
          <pc:docMk/>
          <pc:sldMk cId="0" sldId="380"/>
        </pc:sldMkLst>
      </pc:sldChg>
      <pc:sldChg chg="modSp add mod">
        <pc:chgData name="Haris Zisimopoulos" userId="b25c0fab-12cb-423d-a4aa-23cb9ecb5291" providerId="ADAL" clId="{50AB66A7-DF0A-4067-B10D-9D5E57E66E58}" dt="2023-05-31T11:16:45.702" v="2338" actId="13926"/>
        <pc:sldMkLst>
          <pc:docMk/>
          <pc:sldMk cId="0" sldId="381"/>
        </pc:sldMkLst>
        <pc:spChg chg="mod">
          <ac:chgData name="Haris Zisimopoulos" userId="b25c0fab-12cb-423d-a4aa-23cb9ecb5291" providerId="ADAL" clId="{50AB66A7-DF0A-4067-B10D-9D5E57E66E58}" dt="2023-05-31T11:16:41.423" v="2337" actId="13926"/>
          <ac:spMkLst>
            <pc:docMk/>
            <pc:sldMk cId="0" sldId="381"/>
            <ac:spMk id="10242" creationId="{2CEFB5BE-D964-7B0D-1357-D6F8B2C2405F}"/>
          </ac:spMkLst>
        </pc:spChg>
        <pc:spChg chg="mod">
          <ac:chgData name="Haris Zisimopoulos" userId="b25c0fab-12cb-423d-a4aa-23cb9ecb5291" providerId="ADAL" clId="{50AB66A7-DF0A-4067-B10D-9D5E57E66E58}" dt="2023-05-31T11:16:45.702" v="2338" actId="13926"/>
          <ac:spMkLst>
            <pc:docMk/>
            <pc:sldMk cId="0" sldId="381"/>
            <ac:spMk id="10243" creationId="{9E0FDE7E-23E6-A9C8-5D77-000E332C83B5}"/>
          </ac:spMkLst>
        </pc:spChg>
      </pc:sldChg>
      <pc:sldChg chg="modSp add mod">
        <pc:chgData name="Haris Zisimopoulos" userId="b25c0fab-12cb-423d-a4aa-23cb9ecb5291" providerId="ADAL" clId="{50AB66A7-DF0A-4067-B10D-9D5E57E66E58}" dt="2023-05-31T11:20:47.760" v="2376" actId="20577"/>
        <pc:sldMkLst>
          <pc:docMk/>
          <pc:sldMk cId="0" sldId="382"/>
        </pc:sldMkLst>
        <pc:spChg chg="mod">
          <ac:chgData name="Haris Zisimopoulos" userId="b25c0fab-12cb-423d-a4aa-23cb9ecb5291" providerId="ADAL" clId="{50AB66A7-DF0A-4067-B10D-9D5E57E66E58}" dt="2023-05-31T11:20:47.760" v="2376" actId="20577"/>
          <ac:spMkLst>
            <pc:docMk/>
            <pc:sldMk cId="0" sldId="382"/>
            <ac:spMk id="9220" creationId="{53D275D5-3A3F-52B3-B576-6BE9653BAB4F}"/>
          </ac:spMkLst>
        </pc:spChg>
      </pc:sldChg>
      <pc:sldChg chg="add del">
        <pc:chgData name="Haris Zisimopoulos" userId="b25c0fab-12cb-423d-a4aa-23cb9ecb5291" providerId="ADAL" clId="{50AB66A7-DF0A-4067-B10D-9D5E57E66E58}" dt="2023-05-31T11:16:32.134" v="2336" actId="47"/>
        <pc:sldMkLst>
          <pc:docMk/>
          <pc:sldMk cId="0" sldId="383"/>
        </pc:sldMkLst>
      </pc:sldChg>
      <pc:sldChg chg="add ord">
        <pc:chgData name="Haris Zisimopoulos" userId="b25c0fab-12cb-423d-a4aa-23cb9ecb5291" providerId="ADAL" clId="{50AB66A7-DF0A-4067-B10D-9D5E57E66E58}" dt="2023-05-31T11:17:04.528" v="2342"/>
        <pc:sldMkLst>
          <pc:docMk/>
          <pc:sldMk cId="0" sldId="384"/>
        </pc:sldMkLst>
      </pc:sldChg>
      <pc:sldChg chg="modSp add mod">
        <pc:chgData name="Haris Zisimopoulos" userId="b25c0fab-12cb-423d-a4aa-23cb9ecb5291" providerId="ADAL" clId="{50AB66A7-DF0A-4067-B10D-9D5E57E66E58}" dt="2023-05-31T11:20:34.571" v="2361" actId="113"/>
        <pc:sldMkLst>
          <pc:docMk/>
          <pc:sldMk cId="1933457230" sldId="1448943272"/>
        </pc:sldMkLst>
        <pc:spChg chg="mod">
          <ac:chgData name="Haris Zisimopoulos" userId="b25c0fab-12cb-423d-a4aa-23cb9ecb5291" providerId="ADAL" clId="{50AB66A7-DF0A-4067-B10D-9D5E57E66E58}" dt="2023-05-31T11:20:34.571" v="2361" actId="113"/>
          <ac:spMkLst>
            <pc:docMk/>
            <pc:sldMk cId="1933457230" sldId="1448943272"/>
            <ac:spMk id="5" creationId="{4F2C2FDF-483E-4509-990B-C404E3425146}"/>
          </ac:spMkLst>
        </pc:spChg>
      </pc:sldChg>
      <pc:sldChg chg="modSp add mod">
        <pc:chgData name="Haris Zisimopoulos" userId="b25c0fab-12cb-423d-a4aa-23cb9ecb5291" providerId="ADAL" clId="{50AB66A7-DF0A-4067-B10D-9D5E57E66E58}" dt="2023-05-31T11:20:30.091" v="2360" actId="113"/>
        <pc:sldMkLst>
          <pc:docMk/>
          <pc:sldMk cId="4009150834" sldId="1448943273"/>
        </pc:sldMkLst>
        <pc:spChg chg="mod">
          <ac:chgData name="Haris Zisimopoulos" userId="b25c0fab-12cb-423d-a4aa-23cb9ecb5291" providerId="ADAL" clId="{50AB66A7-DF0A-4067-B10D-9D5E57E66E58}" dt="2023-05-31T11:20:30.091" v="2360" actId="113"/>
          <ac:spMkLst>
            <pc:docMk/>
            <pc:sldMk cId="4009150834" sldId="1448943273"/>
            <ac:spMk id="5" creationId="{4F2C2FDF-483E-4509-990B-C404E3425146}"/>
          </ac:spMkLst>
        </pc:spChg>
      </pc:sldChg>
      <pc:sldChg chg="modSp add mod">
        <pc:chgData name="Haris Zisimopoulos" userId="b25c0fab-12cb-423d-a4aa-23cb9ecb5291" providerId="ADAL" clId="{50AB66A7-DF0A-4067-B10D-9D5E57E66E58}" dt="2023-05-31T11:20:25.988" v="2359" actId="113"/>
        <pc:sldMkLst>
          <pc:docMk/>
          <pc:sldMk cId="849199021" sldId="1448943281"/>
        </pc:sldMkLst>
        <pc:spChg chg="mod">
          <ac:chgData name="Haris Zisimopoulos" userId="b25c0fab-12cb-423d-a4aa-23cb9ecb5291" providerId="ADAL" clId="{50AB66A7-DF0A-4067-B10D-9D5E57E66E58}" dt="2023-05-31T11:20:25.988" v="2359" actId="113"/>
          <ac:spMkLst>
            <pc:docMk/>
            <pc:sldMk cId="849199021" sldId="1448943281"/>
            <ac:spMk id="5" creationId="{4E75FE3E-BF4F-F90B-88E7-429FF15AD1B4}"/>
          </ac:spMkLst>
        </pc:spChg>
      </pc:sldChg>
      <pc:sldChg chg="modSp add mod modTransition">
        <pc:chgData name="Haris Zisimopoulos" userId="b25c0fab-12cb-423d-a4aa-23cb9ecb5291" providerId="ADAL" clId="{50AB66A7-DF0A-4067-B10D-9D5E57E66E58}" dt="2023-05-31T12:59:12.148" v="2647" actId="113"/>
        <pc:sldMkLst>
          <pc:docMk/>
          <pc:sldMk cId="1015494770" sldId="1448943282"/>
        </pc:sldMkLst>
        <pc:spChg chg="mod">
          <ac:chgData name="Haris Zisimopoulos" userId="b25c0fab-12cb-423d-a4aa-23cb9ecb5291" providerId="ADAL" clId="{50AB66A7-DF0A-4067-B10D-9D5E57E66E58}" dt="2023-05-31T12:59:12.148" v="2647" actId="113"/>
          <ac:spMkLst>
            <pc:docMk/>
            <pc:sldMk cId="1015494770" sldId="1448943282"/>
            <ac:spMk id="2" creationId="{5E3AD2AD-8D4C-2B59-BEA3-860E3C4497C3}"/>
          </ac:spMkLst>
        </pc:spChg>
      </pc:sldChg>
      <pc:sldChg chg="modSp add del mod">
        <pc:chgData name="Haris Zisimopoulos" userId="b25c0fab-12cb-423d-a4aa-23cb9ecb5291" providerId="ADAL" clId="{50AB66A7-DF0A-4067-B10D-9D5E57E66E58}" dt="2023-06-02T13:08:57.752" v="3292" actId="6549"/>
        <pc:sldMkLst>
          <pc:docMk/>
          <pc:sldMk cId="1973221702" sldId="1448943283"/>
        </pc:sldMkLst>
        <pc:spChg chg="mod">
          <ac:chgData name="Haris Zisimopoulos" userId="b25c0fab-12cb-423d-a4aa-23cb9ecb5291" providerId="ADAL" clId="{50AB66A7-DF0A-4067-B10D-9D5E57E66E58}" dt="2023-05-31T11:25:05.870" v="2419" actId="255"/>
          <ac:spMkLst>
            <pc:docMk/>
            <pc:sldMk cId="1973221702" sldId="1448943283"/>
            <ac:spMk id="2" creationId="{11F3A4AE-720C-4D08-A64C-2488C1082B14}"/>
          </ac:spMkLst>
        </pc:spChg>
        <pc:spChg chg="mod">
          <ac:chgData name="Haris Zisimopoulos" userId="b25c0fab-12cb-423d-a4aa-23cb9ecb5291" providerId="ADAL" clId="{50AB66A7-DF0A-4067-B10D-9D5E57E66E58}" dt="2023-06-02T13:08:57.752" v="3292" actId="6549"/>
          <ac:spMkLst>
            <pc:docMk/>
            <pc:sldMk cId="1973221702" sldId="1448943283"/>
            <ac:spMk id="3" creationId="{7CC50C12-2BA6-4DBA-82A8-C5A7D0353E72}"/>
          </ac:spMkLst>
        </pc:spChg>
      </pc:sldChg>
      <pc:sldChg chg="modSp add del mod">
        <pc:chgData name="Haris Zisimopoulos" userId="b25c0fab-12cb-423d-a4aa-23cb9ecb5291" providerId="ADAL" clId="{50AB66A7-DF0A-4067-B10D-9D5E57E66E58}" dt="2023-05-31T11:25:32.127" v="2439" actId="5793"/>
        <pc:sldMkLst>
          <pc:docMk/>
          <pc:sldMk cId="1286154999" sldId="1448943284"/>
        </pc:sldMkLst>
        <pc:spChg chg="mod">
          <ac:chgData name="Haris Zisimopoulos" userId="b25c0fab-12cb-423d-a4aa-23cb9ecb5291" providerId="ADAL" clId="{50AB66A7-DF0A-4067-B10D-9D5E57E66E58}" dt="2023-05-31T11:25:32.127" v="2439" actId="5793"/>
          <ac:spMkLst>
            <pc:docMk/>
            <pc:sldMk cId="1286154999" sldId="1448943284"/>
            <ac:spMk id="2" creationId="{B789A6DB-E666-4B49-B915-2CD02AD2A6E8}"/>
          </ac:spMkLst>
        </pc:spChg>
        <pc:spChg chg="mod">
          <ac:chgData name="Haris Zisimopoulos" userId="b25c0fab-12cb-423d-a4aa-23cb9ecb5291" providerId="ADAL" clId="{50AB66A7-DF0A-4067-B10D-9D5E57E66E58}" dt="2023-05-31T11:23:20.733" v="2398" actId="1076"/>
          <ac:spMkLst>
            <pc:docMk/>
            <pc:sldMk cId="1286154999" sldId="1448943284"/>
            <ac:spMk id="3" creationId="{36322B84-DFAD-4E6B-BCA6-B4C512E70F2B}"/>
          </ac:spMkLst>
        </pc:spChg>
      </pc:sldChg>
      <pc:sldChg chg="modSp add del mod">
        <pc:chgData name="Haris Zisimopoulos" userId="b25c0fab-12cb-423d-a4aa-23cb9ecb5291" providerId="ADAL" clId="{50AB66A7-DF0A-4067-B10D-9D5E57E66E58}" dt="2023-05-31T11:25:41.258" v="2449" actId="14100"/>
        <pc:sldMkLst>
          <pc:docMk/>
          <pc:sldMk cId="2680520163" sldId="1448943285"/>
        </pc:sldMkLst>
        <pc:spChg chg="mod">
          <ac:chgData name="Haris Zisimopoulos" userId="b25c0fab-12cb-423d-a4aa-23cb9ecb5291" providerId="ADAL" clId="{50AB66A7-DF0A-4067-B10D-9D5E57E66E58}" dt="2023-05-31T11:25:37.832" v="2448" actId="5793"/>
          <ac:spMkLst>
            <pc:docMk/>
            <pc:sldMk cId="2680520163" sldId="1448943285"/>
            <ac:spMk id="2" creationId="{2040D30B-41BE-4A6E-B40C-C8B9DC745F59}"/>
          </ac:spMkLst>
        </pc:spChg>
        <pc:spChg chg="mod">
          <ac:chgData name="Haris Zisimopoulos" userId="b25c0fab-12cb-423d-a4aa-23cb9ecb5291" providerId="ADAL" clId="{50AB66A7-DF0A-4067-B10D-9D5E57E66E58}" dt="2023-05-31T11:25:41.258" v="2449" actId="14100"/>
          <ac:spMkLst>
            <pc:docMk/>
            <pc:sldMk cId="2680520163" sldId="1448943285"/>
            <ac:spMk id="3" creationId="{5F4EFF90-3551-4C15-9F6E-4367507B13C2}"/>
          </ac:spMkLst>
        </pc:spChg>
      </pc:sldChg>
      <pc:sldChg chg="modSp add del mod">
        <pc:chgData name="Haris Zisimopoulos" userId="b25c0fab-12cb-423d-a4aa-23cb9ecb5291" providerId="ADAL" clId="{50AB66A7-DF0A-4067-B10D-9D5E57E66E58}" dt="2023-05-31T11:25:21.087" v="2420" actId="47"/>
        <pc:sldMkLst>
          <pc:docMk/>
          <pc:sldMk cId="583249277" sldId="1448943286"/>
        </pc:sldMkLst>
        <pc:spChg chg="mod">
          <ac:chgData name="Haris Zisimopoulos" userId="b25c0fab-12cb-423d-a4aa-23cb9ecb5291" providerId="ADAL" clId="{50AB66A7-DF0A-4067-B10D-9D5E57E66E58}" dt="2023-05-31T11:24:26.791" v="2414" actId="113"/>
          <ac:spMkLst>
            <pc:docMk/>
            <pc:sldMk cId="583249277" sldId="1448943286"/>
            <ac:spMk id="2" creationId="{294851B3-A724-4A15-AC64-6D3E44C81052}"/>
          </ac:spMkLst>
        </pc:spChg>
        <pc:spChg chg="mod">
          <ac:chgData name="Haris Zisimopoulos" userId="b25c0fab-12cb-423d-a4aa-23cb9ecb5291" providerId="ADAL" clId="{50AB66A7-DF0A-4067-B10D-9D5E57E66E58}" dt="2023-05-31T11:24:33.363" v="2416" actId="14100"/>
          <ac:spMkLst>
            <pc:docMk/>
            <pc:sldMk cId="583249277" sldId="1448943286"/>
            <ac:spMk id="3" creationId="{5E9A70B1-695B-4C7E-975D-91CA7EB4D330}"/>
          </ac:spMkLst>
        </pc:spChg>
      </pc:sldChg>
      <pc:sldChg chg="modSp add mod">
        <pc:chgData name="Haris Zisimopoulos" userId="b25c0fab-12cb-423d-a4aa-23cb9ecb5291" providerId="ADAL" clId="{50AB66A7-DF0A-4067-B10D-9D5E57E66E58}" dt="2023-05-31T12:47:11.414" v="2461" actId="113"/>
        <pc:sldMkLst>
          <pc:docMk/>
          <pc:sldMk cId="3569430011" sldId="1448943287"/>
        </pc:sldMkLst>
        <pc:spChg chg="mod">
          <ac:chgData name="Haris Zisimopoulos" userId="b25c0fab-12cb-423d-a4aa-23cb9ecb5291" providerId="ADAL" clId="{50AB66A7-DF0A-4067-B10D-9D5E57E66E58}" dt="2023-05-31T12:47:11.414" v="2461" actId="113"/>
          <ac:spMkLst>
            <pc:docMk/>
            <pc:sldMk cId="3569430011" sldId="1448943287"/>
            <ac:spMk id="2" creationId="{587C7729-A4D8-7CE3-7E4D-C8F56682E2C0}"/>
          </ac:spMkLst>
        </pc:spChg>
      </pc:sldChg>
      <pc:sldChg chg="modSp add mod">
        <pc:chgData name="Haris Zisimopoulos" userId="b25c0fab-12cb-423d-a4aa-23cb9ecb5291" providerId="ADAL" clId="{50AB66A7-DF0A-4067-B10D-9D5E57E66E58}" dt="2023-05-31T12:47:51.037" v="2468" actId="1076"/>
        <pc:sldMkLst>
          <pc:docMk/>
          <pc:sldMk cId="3652747662" sldId="1448943288"/>
        </pc:sldMkLst>
        <pc:spChg chg="mod">
          <ac:chgData name="Haris Zisimopoulos" userId="b25c0fab-12cb-423d-a4aa-23cb9ecb5291" providerId="ADAL" clId="{50AB66A7-DF0A-4067-B10D-9D5E57E66E58}" dt="2023-05-31T12:47:51.037" v="2468" actId="1076"/>
          <ac:spMkLst>
            <pc:docMk/>
            <pc:sldMk cId="3652747662" sldId="1448943288"/>
            <ac:spMk id="2" creationId="{470BCE92-85A5-FEFE-32CB-AA1E9DE82FEA}"/>
          </ac:spMkLst>
        </pc:spChg>
        <pc:spChg chg="mod">
          <ac:chgData name="Haris Zisimopoulos" userId="b25c0fab-12cb-423d-a4aa-23cb9ecb5291" providerId="ADAL" clId="{50AB66A7-DF0A-4067-B10D-9D5E57E66E58}" dt="2023-05-31T12:47:05.506" v="2457" actId="27636"/>
          <ac:spMkLst>
            <pc:docMk/>
            <pc:sldMk cId="3652747662" sldId="1448943288"/>
            <ac:spMk id="3" creationId="{FFFF78C4-C0F7-D022-A314-5C83D8F2B75F}"/>
          </ac:spMkLst>
        </pc:spChg>
      </pc:sldChg>
      <pc:sldChg chg="modSp add mod">
        <pc:chgData name="Haris Zisimopoulos" userId="b25c0fab-12cb-423d-a4aa-23cb9ecb5291" providerId="ADAL" clId="{50AB66A7-DF0A-4067-B10D-9D5E57E66E58}" dt="2023-05-31T12:48:31.111" v="2472" actId="113"/>
        <pc:sldMkLst>
          <pc:docMk/>
          <pc:sldMk cId="1279392625" sldId="1448943289"/>
        </pc:sldMkLst>
        <pc:spChg chg="mod">
          <ac:chgData name="Haris Zisimopoulos" userId="b25c0fab-12cb-423d-a4aa-23cb9ecb5291" providerId="ADAL" clId="{50AB66A7-DF0A-4067-B10D-9D5E57E66E58}" dt="2023-05-31T12:48:31.111" v="2472" actId="113"/>
          <ac:spMkLst>
            <pc:docMk/>
            <pc:sldMk cId="1279392625" sldId="1448943289"/>
            <ac:spMk id="2" creationId="{470BCE92-85A5-FEFE-32CB-AA1E9DE82FEA}"/>
          </ac:spMkLst>
        </pc:spChg>
        <pc:spChg chg="mod">
          <ac:chgData name="Haris Zisimopoulos" userId="b25c0fab-12cb-423d-a4aa-23cb9ecb5291" providerId="ADAL" clId="{50AB66A7-DF0A-4067-B10D-9D5E57E66E58}" dt="2023-05-31T12:47:05.518" v="2458" actId="27636"/>
          <ac:spMkLst>
            <pc:docMk/>
            <pc:sldMk cId="1279392625" sldId="1448943289"/>
            <ac:spMk id="3" creationId="{FFFF78C4-C0F7-D022-A314-5C83D8F2B75F}"/>
          </ac:spMkLst>
        </pc:spChg>
      </pc:sldChg>
      <pc:sldChg chg="modSp add mod">
        <pc:chgData name="Haris Zisimopoulos" userId="b25c0fab-12cb-423d-a4aa-23cb9ecb5291" providerId="ADAL" clId="{50AB66A7-DF0A-4067-B10D-9D5E57E66E58}" dt="2023-05-31T12:48:54.956" v="2478" actId="1076"/>
        <pc:sldMkLst>
          <pc:docMk/>
          <pc:sldMk cId="3870476463" sldId="1448943290"/>
        </pc:sldMkLst>
        <pc:spChg chg="mod">
          <ac:chgData name="Haris Zisimopoulos" userId="b25c0fab-12cb-423d-a4aa-23cb9ecb5291" providerId="ADAL" clId="{50AB66A7-DF0A-4067-B10D-9D5E57E66E58}" dt="2023-05-31T12:48:44.264" v="2475" actId="113"/>
          <ac:spMkLst>
            <pc:docMk/>
            <pc:sldMk cId="3870476463" sldId="1448943290"/>
            <ac:spMk id="2" creationId="{470BCE92-85A5-FEFE-32CB-AA1E9DE82FEA}"/>
          </ac:spMkLst>
        </pc:spChg>
        <pc:spChg chg="mod">
          <ac:chgData name="Haris Zisimopoulos" userId="b25c0fab-12cb-423d-a4aa-23cb9ecb5291" providerId="ADAL" clId="{50AB66A7-DF0A-4067-B10D-9D5E57E66E58}" dt="2023-05-31T12:48:54.956" v="2478" actId="1076"/>
          <ac:spMkLst>
            <pc:docMk/>
            <pc:sldMk cId="3870476463" sldId="1448943290"/>
            <ac:spMk id="3" creationId="{FFFF78C4-C0F7-D022-A314-5C83D8F2B75F}"/>
          </ac:spMkLst>
        </pc:spChg>
      </pc:sldChg>
      <pc:sldChg chg="modSp add mod">
        <pc:chgData name="Haris Zisimopoulos" userId="b25c0fab-12cb-423d-a4aa-23cb9ecb5291" providerId="ADAL" clId="{50AB66A7-DF0A-4067-B10D-9D5E57E66E58}" dt="2023-05-31T12:49:08.510" v="2482" actId="255"/>
        <pc:sldMkLst>
          <pc:docMk/>
          <pc:sldMk cId="1781808608" sldId="1448943293"/>
        </pc:sldMkLst>
        <pc:spChg chg="mod">
          <ac:chgData name="Haris Zisimopoulos" userId="b25c0fab-12cb-423d-a4aa-23cb9ecb5291" providerId="ADAL" clId="{50AB66A7-DF0A-4067-B10D-9D5E57E66E58}" dt="2023-05-31T12:49:08.510" v="2482" actId="255"/>
          <ac:spMkLst>
            <pc:docMk/>
            <pc:sldMk cId="1781808608" sldId="1448943293"/>
            <ac:spMk id="2" creationId="{470BCE92-85A5-FEFE-32CB-AA1E9DE82FEA}"/>
          </ac:spMkLst>
        </pc:spChg>
        <pc:spChg chg="mod">
          <ac:chgData name="Haris Zisimopoulos" userId="b25c0fab-12cb-423d-a4aa-23cb9ecb5291" providerId="ADAL" clId="{50AB66A7-DF0A-4067-B10D-9D5E57E66E58}" dt="2023-05-31T12:49:02.790" v="2480" actId="1076"/>
          <ac:spMkLst>
            <pc:docMk/>
            <pc:sldMk cId="1781808608" sldId="1448943293"/>
            <ac:spMk id="3" creationId="{FFFF78C4-C0F7-D022-A314-5C83D8F2B75F}"/>
          </ac:spMkLst>
        </pc:spChg>
      </pc:sldChg>
      <pc:sldChg chg="modSp add mod">
        <pc:chgData name="Haris Zisimopoulos" userId="b25c0fab-12cb-423d-a4aa-23cb9ecb5291" providerId="ADAL" clId="{50AB66A7-DF0A-4067-B10D-9D5E57E66E58}" dt="2023-05-31T12:47:23.118" v="2465" actId="113"/>
        <pc:sldMkLst>
          <pc:docMk/>
          <pc:sldMk cId="660104119" sldId="1448943294"/>
        </pc:sldMkLst>
        <pc:spChg chg="mod">
          <ac:chgData name="Haris Zisimopoulos" userId="b25c0fab-12cb-423d-a4aa-23cb9ecb5291" providerId="ADAL" clId="{50AB66A7-DF0A-4067-B10D-9D5E57E66E58}" dt="2023-05-31T12:47:23.118" v="2465" actId="113"/>
          <ac:spMkLst>
            <pc:docMk/>
            <pc:sldMk cId="660104119" sldId="1448943294"/>
            <ac:spMk id="2" creationId="{83E55B9C-5ED9-F3DD-D3F9-F094D5601312}"/>
          </ac:spMkLst>
        </pc:spChg>
        <pc:spChg chg="mod">
          <ac:chgData name="Haris Zisimopoulos" userId="b25c0fab-12cb-423d-a4aa-23cb9ecb5291" providerId="ADAL" clId="{50AB66A7-DF0A-4067-B10D-9D5E57E66E58}" dt="2023-05-31T12:47:20.582" v="2464" actId="27636"/>
          <ac:spMkLst>
            <pc:docMk/>
            <pc:sldMk cId="660104119" sldId="1448943294"/>
            <ac:spMk id="3" creationId="{579E6824-7693-B860-8A73-92C0EC978E5A}"/>
          </ac:spMkLst>
        </pc:spChg>
      </pc:sldChg>
      <pc:sldChg chg="modSp add mod">
        <pc:chgData name="Haris Zisimopoulos" userId="b25c0fab-12cb-423d-a4aa-23cb9ecb5291" providerId="ADAL" clId="{50AB66A7-DF0A-4067-B10D-9D5E57E66E58}" dt="2023-05-31T12:55:00.845" v="2545" actId="20577"/>
        <pc:sldMkLst>
          <pc:docMk/>
          <pc:sldMk cId="0" sldId="1448943295"/>
        </pc:sldMkLst>
        <pc:spChg chg="mod">
          <ac:chgData name="Haris Zisimopoulos" userId="b25c0fab-12cb-423d-a4aa-23cb9ecb5291" providerId="ADAL" clId="{50AB66A7-DF0A-4067-B10D-9D5E57E66E58}" dt="2023-05-31T12:55:00.845" v="2545" actId="20577"/>
          <ac:spMkLst>
            <pc:docMk/>
            <pc:sldMk cId="0" sldId="1448943295"/>
            <ac:spMk id="8194" creationId="{64DF1841-5860-8413-073D-BC593DAAA79B}"/>
          </ac:spMkLst>
        </pc:spChg>
      </pc:sldChg>
      <pc:sldChg chg="modSp add mod">
        <pc:chgData name="Haris Zisimopoulos" userId="b25c0fab-12cb-423d-a4aa-23cb9ecb5291" providerId="ADAL" clId="{50AB66A7-DF0A-4067-B10D-9D5E57E66E58}" dt="2023-05-31T12:55:25.278" v="2589" actId="113"/>
        <pc:sldMkLst>
          <pc:docMk/>
          <pc:sldMk cId="0" sldId="1448943296"/>
        </pc:sldMkLst>
        <pc:spChg chg="mod">
          <ac:chgData name="Haris Zisimopoulos" userId="b25c0fab-12cb-423d-a4aa-23cb9ecb5291" providerId="ADAL" clId="{50AB66A7-DF0A-4067-B10D-9D5E57E66E58}" dt="2023-05-31T12:55:25.278" v="2589" actId="113"/>
          <ac:spMkLst>
            <pc:docMk/>
            <pc:sldMk cId="0" sldId="1448943296"/>
            <ac:spMk id="9218" creationId="{304A873D-A503-B4EA-02A7-94E39974340F}"/>
          </ac:spMkLst>
        </pc:spChg>
      </pc:sldChg>
      <pc:sldChg chg="add del">
        <pc:chgData name="Haris Zisimopoulos" userId="b25c0fab-12cb-423d-a4aa-23cb9ecb5291" providerId="ADAL" clId="{50AB66A7-DF0A-4067-B10D-9D5E57E66E58}" dt="2023-05-31T12:55:31.841" v="2590" actId="47"/>
        <pc:sldMkLst>
          <pc:docMk/>
          <pc:sldMk cId="0" sldId="1448943297"/>
        </pc:sldMkLst>
      </pc:sldChg>
      <pc:sldChg chg="modSp add mod">
        <pc:chgData name="Haris Zisimopoulos" userId="b25c0fab-12cb-423d-a4aa-23cb9ecb5291" providerId="ADAL" clId="{50AB66A7-DF0A-4067-B10D-9D5E57E66E58}" dt="2023-05-31T12:55:36.345" v="2591" actId="113"/>
        <pc:sldMkLst>
          <pc:docMk/>
          <pc:sldMk cId="0" sldId="1448943298"/>
        </pc:sldMkLst>
        <pc:spChg chg="mod">
          <ac:chgData name="Haris Zisimopoulos" userId="b25c0fab-12cb-423d-a4aa-23cb9ecb5291" providerId="ADAL" clId="{50AB66A7-DF0A-4067-B10D-9D5E57E66E58}" dt="2023-05-31T12:55:36.345" v="2591" actId="113"/>
          <ac:spMkLst>
            <pc:docMk/>
            <pc:sldMk cId="0" sldId="1448943298"/>
            <ac:spMk id="11266" creationId="{33A882BE-B54B-BA4F-0177-2DC3DA36309C}"/>
          </ac:spMkLst>
        </pc:spChg>
      </pc:sldChg>
      <pc:sldChg chg="new del">
        <pc:chgData name="Haris Zisimopoulos" userId="b25c0fab-12cb-423d-a4aa-23cb9ecb5291" providerId="ADAL" clId="{50AB66A7-DF0A-4067-B10D-9D5E57E66E58}" dt="2023-05-31T13:44:56.803" v="3208" actId="47"/>
        <pc:sldMkLst>
          <pc:docMk/>
          <pc:sldMk cId="1925847202" sldId="1448943299"/>
        </pc:sldMkLst>
      </pc:sldChg>
      <pc:sldChg chg="add del">
        <pc:chgData name="Haris Zisimopoulos" userId="b25c0fab-12cb-423d-a4aa-23cb9ecb5291" providerId="ADAL" clId="{50AB66A7-DF0A-4067-B10D-9D5E57E66E58}" dt="2023-05-31T13:44:56.803" v="3208" actId="47"/>
        <pc:sldMkLst>
          <pc:docMk/>
          <pc:sldMk cId="3285923519" sldId="1448943300"/>
        </pc:sldMkLst>
      </pc:sldChg>
      <pc:sldChg chg="add del">
        <pc:chgData name="Haris Zisimopoulos" userId="b25c0fab-12cb-423d-a4aa-23cb9ecb5291" providerId="ADAL" clId="{50AB66A7-DF0A-4067-B10D-9D5E57E66E58}" dt="2023-05-31T13:44:56.803" v="3208" actId="47"/>
        <pc:sldMkLst>
          <pc:docMk/>
          <pc:sldMk cId="2767514728" sldId="1448943301"/>
        </pc:sldMkLst>
      </pc:sldChg>
      <pc:sldChg chg="add del">
        <pc:chgData name="Haris Zisimopoulos" userId="b25c0fab-12cb-423d-a4aa-23cb9ecb5291" providerId="ADAL" clId="{50AB66A7-DF0A-4067-B10D-9D5E57E66E58}" dt="2023-05-31T13:44:56.803" v="3208" actId="47"/>
        <pc:sldMkLst>
          <pc:docMk/>
          <pc:sldMk cId="4036903050" sldId="1448943302"/>
        </pc:sldMkLst>
      </pc:sldChg>
      <pc:sldChg chg="modSp add mod modTransition">
        <pc:chgData name="Haris Zisimopoulos" userId="b25c0fab-12cb-423d-a4aa-23cb9ecb5291" providerId="ADAL" clId="{50AB66A7-DF0A-4067-B10D-9D5E57E66E58}" dt="2023-05-31T12:59:25.516" v="2667" actId="113"/>
        <pc:sldMkLst>
          <pc:docMk/>
          <pc:sldMk cId="4143475165" sldId="1448943303"/>
        </pc:sldMkLst>
        <pc:spChg chg="mod">
          <ac:chgData name="Haris Zisimopoulos" userId="b25c0fab-12cb-423d-a4aa-23cb9ecb5291" providerId="ADAL" clId="{50AB66A7-DF0A-4067-B10D-9D5E57E66E58}" dt="2023-05-31T12:59:25.516" v="2667" actId="113"/>
          <ac:spMkLst>
            <pc:docMk/>
            <pc:sldMk cId="4143475165" sldId="1448943303"/>
            <ac:spMk id="2" creationId="{A33F600E-4C5D-C51D-9F74-B914E3C47B16}"/>
          </ac:spMkLst>
        </pc:spChg>
        <pc:spChg chg="mod">
          <ac:chgData name="Haris Zisimopoulos" userId="b25c0fab-12cb-423d-a4aa-23cb9ecb5291" providerId="ADAL" clId="{50AB66A7-DF0A-4067-B10D-9D5E57E66E58}" dt="2023-05-31T12:59:19.203" v="2649" actId="14100"/>
          <ac:spMkLst>
            <pc:docMk/>
            <pc:sldMk cId="4143475165" sldId="1448943303"/>
            <ac:spMk id="3" creationId="{D5A1BB55-F20B-AC7F-B44E-120E9472E7B1}"/>
          </ac:spMkLst>
        </pc:spChg>
      </pc:sldChg>
      <pc:sldChg chg="modSp add mod modTransition">
        <pc:chgData name="Haris Zisimopoulos" userId="b25c0fab-12cb-423d-a4aa-23cb9ecb5291" providerId="ADAL" clId="{50AB66A7-DF0A-4067-B10D-9D5E57E66E58}" dt="2023-05-31T13:01:17.011" v="2732" actId="255"/>
        <pc:sldMkLst>
          <pc:docMk/>
          <pc:sldMk cId="358880416" sldId="1448943304"/>
        </pc:sldMkLst>
        <pc:spChg chg="mod">
          <ac:chgData name="Haris Zisimopoulos" userId="b25c0fab-12cb-423d-a4aa-23cb9ecb5291" providerId="ADAL" clId="{50AB66A7-DF0A-4067-B10D-9D5E57E66E58}" dt="2023-05-31T13:01:17.011" v="2732" actId="255"/>
          <ac:spMkLst>
            <pc:docMk/>
            <pc:sldMk cId="358880416" sldId="1448943304"/>
            <ac:spMk id="2" creationId="{841BADB1-A95F-B7C7-E1C8-49CF5F2B12B5}"/>
          </ac:spMkLst>
        </pc:spChg>
      </pc:sldChg>
      <pc:sldChg chg="delSp modSp new mod">
        <pc:chgData name="Haris Zisimopoulos" userId="b25c0fab-12cb-423d-a4aa-23cb9ecb5291" providerId="ADAL" clId="{50AB66A7-DF0A-4067-B10D-9D5E57E66E58}" dt="2023-05-31T13:20:53.454" v="3198" actId="478"/>
        <pc:sldMkLst>
          <pc:docMk/>
          <pc:sldMk cId="1821011873" sldId="1448943305"/>
        </pc:sldMkLst>
        <pc:spChg chg="mod">
          <ac:chgData name="Haris Zisimopoulos" userId="b25c0fab-12cb-423d-a4aa-23cb9ecb5291" providerId="ADAL" clId="{50AB66A7-DF0A-4067-B10D-9D5E57E66E58}" dt="2023-05-31T13:09:40.227" v="2978" actId="20577"/>
          <ac:spMkLst>
            <pc:docMk/>
            <pc:sldMk cId="1821011873" sldId="1448943305"/>
            <ac:spMk id="2" creationId="{4186DCF8-5DB4-9D25-27F1-7D84AF00BE99}"/>
          </ac:spMkLst>
        </pc:spChg>
        <pc:spChg chg="del">
          <ac:chgData name="Haris Zisimopoulos" userId="b25c0fab-12cb-423d-a4aa-23cb9ecb5291" providerId="ADAL" clId="{50AB66A7-DF0A-4067-B10D-9D5E57E66E58}" dt="2023-05-31T13:20:53.454" v="3198" actId="478"/>
          <ac:spMkLst>
            <pc:docMk/>
            <pc:sldMk cId="1821011873" sldId="1448943305"/>
            <ac:spMk id="3" creationId="{493546A2-AF76-F9A9-AC7D-6E2909A05B5A}"/>
          </ac:spMkLst>
        </pc:spChg>
      </pc:sldChg>
      <pc:sldChg chg="modSp add mod">
        <pc:chgData name="Haris Zisimopoulos" userId="b25c0fab-12cb-423d-a4aa-23cb9ecb5291" providerId="ADAL" clId="{50AB66A7-DF0A-4067-B10D-9D5E57E66E58}" dt="2023-05-31T13:09:54.854" v="2990" actId="20577"/>
        <pc:sldMkLst>
          <pc:docMk/>
          <pc:sldMk cId="2576443441" sldId="1448943306"/>
        </pc:sldMkLst>
        <pc:spChg chg="mod">
          <ac:chgData name="Haris Zisimopoulos" userId="b25c0fab-12cb-423d-a4aa-23cb9ecb5291" providerId="ADAL" clId="{50AB66A7-DF0A-4067-B10D-9D5E57E66E58}" dt="2023-05-31T13:09:54.854" v="2990" actId="20577"/>
          <ac:spMkLst>
            <pc:docMk/>
            <pc:sldMk cId="2576443441" sldId="1448943306"/>
            <ac:spMk id="2" creationId="{4186DCF8-5DB4-9D25-27F1-7D84AF00BE99}"/>
          </ac:spMkLst>
        </pc:spChg>
      </pc:sldChg>
      <pc:sldChg chg="delSp modSp add mod">
        <pc:chgData name="Haris Zisimopoulos" userId="b25c0fab-12cb-423d-a4aa-23cb9ecb5291" providerId="ADAL" clId="{50AB66A7-DF0A-4067-B10D-9D5E57E66E58}" dt="2023-05-31T13:10:29.615" v="2994" actId="1076"/>
        <pc:sldMkLst>
          <pc:docMk/>
          <pc:sldMk cId="3234793780" sldId="1448943307"/>
        </pc:sldMkLst>
        <pc:spChg chg="mod">
          <ac:chgData name="Haris Zisimopoulos" userId="b25c0fab-12cb-423d-a4aa-23cb9ecb5291" providerId="ADAL" clId="{50AB66A7-DF0A-4067-B10D-9D5E57E66E58}" dt="2023-05-31T13:10:29.615" v="2994" actId="1076"/>
          <ac:spMkLst>
            <pc:docMk/>
            <pc:sldMk cId="3234793780" sldId="1448943307"/>
            <ac:spMk id="2" creationId="{4186DCF8-5DB4-9D25-27F1-7D84AF00BE99}"/>
          </ac:spMkLst>
        </pc:spChg>
        <pc:spChg chg="del">
          <ac:chgData name="Haris Zisimopoulos" userId="b25c0fab-12cb-423d-a4aa-23cb9ecb5291" providerId="ADAL" clId="{50AB66A7-DF0A-4067-B10D-9D5E57E66E58}" dt="2023-05-31T13:10:26.007" v="2993" actId="478"/>
          <ac:spMkLst>
            <pc:docMk/>
            <pc:sldMk cId="3234793780" sldId="1448943307"/>
            <ac:spMk id="3" creationId="{493546A2-AF76-F9A9-AC7D-6E2909A05B5A}"/>
          </ac:spMkLst>
        </pc:spChg>
      </pc:sldChg>
      <pc:sldChg chg="modSp add mod">
        <pc:chgData name="Haris Zisimopoulos" userId="b25c0fab-12cb-423d-a4aa-23cb9ecb5291" providerId="ADAL" clId="{50AB66A7-DF0A-4067-B10D-9D5E57E66E58}" dt="2023-05-31T13:10:54.951" v="3031" actId="20577"/>
        <pc:sldMkLst>
          <pc:docMk/>
          <pc:sldMk cId="727774064" sldId="1448943308"/>
        </pc:sldMkLst>
        <pc:spChg chg="mod">
          <ac:chgData name="Haris Zisimopoulos" userId="b25c0fab-12cb-423d-a4aa-23cb9ecb5291" providerId="ADAL" clId="{50AB66A7-DF0A-4067-B10D-9D5E57E66E58}" dt="2023-05-31T13:10:54.951" v="3031" actId="20577"/>
          <ac:spMkLst>
            <pc:docMk/>
            <pc:sldMk cId="727774064" sldId="1448943308"/>
            <ac:spMk id="2" creationId="{4186DCF8-5DB4-9D25-27F1-7D84AF00BE99}"/>
          </ac:spMkLst>
        </pc:spChg>
      </pc:sldChg>
      <pc:sldChg chg="modSp add mod">
        <pc:chgData name="Haris Zisimopoulos" userId="b25c0fab-12cb-423d-a4aa-23cb9ecb5291" providerId="ADAL" clId="{50AB66A7-DF0A-4067-B10D-9D5E57E66E58}" dt="2023-05-31T13:11:11.344" v="3053" actId="20577"/>
        <pc:sldMkLst>
          <pc:docMk/>
          <pc:sldMk cId="2189142072" sldId="1448943309"/>
        </pc:sldMkLst>
        <pc:spChg chg="mod">
          <ac:chgData name="Haris Zisimopoulos" userId="b25c0fab-12cb-423d-a4aa-23cb9ecb5291" providerId="ADAL" clId="{50AB66A7-DF0A-4067-B10D-9D5E57E66E58}" dt="2023-05-31T13:11:11.344" v="3053" actId="20577"/>
          <ac:spMkLst>
            <pc:docMk/>
            <pc:sldMk cId="2189142072" sldId="1448943309"/>
            <ac:spMk id="2" creationId="{4186DCF8-5DB4-9D25-27F1-7D84AF00BE99}"/>
          </ac:spMkLst>
        </pc:spChg>
      </pc:sldChg>
      <pc:sldChg chg="modSp add mod">
        <pc:chgData name="Haris Zisimopoulos" userId="b25c0fab-12cb-423d-a4aa-23cb9ecb5291" providerId="ADAL" clId="{50AB66A7-DF0A-4067-B10D-9D5E57E66E58}" dt="2023-05-31T13:11:56.923" v="3072" actId="1076"/>
        <pc:sldMkLst>
          <pc:docMk/>
          <pc:sldMk cId="1203514319" sldId="1448943310"/>
        </pc:sldMkLst>
        <pc:spChg chg="mod">
          <ac:chgData name="Haris Zisimopoulos" userId="b25c0fab-12cb-423d-a4aa-23cb9ecb5291" providerId="ADAL" clId="{50AB66A7-DF0A-4067-B10D-9D5E57E66E58}" dt="2023-05-31T13:11:56.923" v="3072" actId="1076"/>
          <ac:spMkLst>
            <pc:docMk/>
            <pc:sldMk cId="1203514319" sldId="1448943310"/>
            <ac:spMk id="2" creationId="{4186DCF8-5DB4-9D25-27F1-7D84AF00BE99}"/>
          </ac:spMkLst>
        </pc:spChg>
      </pc:sldChg>
      <pc:sldChg chg="modSp add mod">
        <pc:chgData name="Haris Zisimopoulos" userId="b25c0fab-12cb-423d-a4aa-23cb9ecb5291" providerId="ADAL" clId="{50AB66A7-DF0A-4067-B10D-9D5E57E66E58}" dt="2023-05-31T13:12:35.481" v="3111" actId="20577"/>
        <pc:sldMkLst>
          <pc:docMk/>
          <pc:sldMk cId="3326017782" sldId="1448943311"/>
        </pc:sldMkLst>
        <pc:spChg chg="mod">
          <ac:chgData name="Haris Zisimopoulos" userId="b25c0fab-12cb-423d-a4aa-23cb9ecb5291" providerId="ADAL" clId="{50AB66A7-DF0A-4067-B10D-9D5E57E66E58}" dt="2023-05-31T13:12:35.481" v="3111" actId="20577"/>
          <ac:spMkLst>
            <pc:docMk/>
            <pc:sldMk cId="3326017782" sldId="1448943311"/>
            <ac:spMk id="2" creationId="{4186DCF8-5DB4-9D25-27F1-7D84AF00BE99}"/>
          </ac:spMkLst>
        </pc:spChg>
      </pc:sldChg>
      <pc:sldChg chg="modSp add mod">
        <pc:chgData name="Haris Zisimopoulos" userId="b25c0fab-12cb-423d-a4aa-23cb9ecb5291" providerId="ADAL" clId="{50AB66A7-DF0A-4067-B10D-9D5E57E66E58}" dt="2023-05-31T13:12:56.674" v="3159" actId="1076"/>
        <pc:sldMkLst>
          <pc:docMk/>
          <pc:sldMk cId="1667252637" sldId="1448943312"/>
        </pc:sldMkLst>
        <pc:spChg chg="mod">
          <ac:chgData name="Haris Zisimopoulos" userId="b25c0fab-12cb-423d-a4aa-23cb9ecb5291" providerId="ADAL" clId="{50AB66A7-DF0A-4067-B10D-9D5E57E66E58}" dt="2023-05-31T13:12:56.674" v="3159" actId="1076"/>
          <ac:spMkLst>
            <pc:docMk/>
            <pc:sldMk cId="1667252637" sldId="1448943312"/>
            <ac:spMk id="2" creationId="{4186DCF8-5DB4-9D25-27F1-7D84AF00BE99}"/>
          </ac:spMkLst>
        </pc:spChg>
      </pc:sldChg>
      <pc:sldChg chg="modSp add mod">
        <pc:chgData name="Haris Zisimopoulos" userId="b25c0fab-12cb-423d-a4aa-23cb9ecb5291" providerId="ADAL" clId="{50AB66A7-DF0A-4067-B10D-9D5E57E66E58}" dt="2023-05-31T13:44:37.443" v="3203" actId="113"/>
        <pc:sldMkLst>
          <pc:docMk/>
          <pc:sldMk cId="0" sldId="1448943313"/>
        </pc:sldMkLst>
        <pc:spChg chg="mod">
          <ac:chgData name="Haris Zisimopoulos" userId="b25c0fab-12cb-423d-a4aa-23cb9ecb5291" providerId="ADAL" clId="{50AB66A7-DF0A-4067-B10D-9D5E57E66E58}" dt="2023-05-31T13:44:37.443" v="3203" actId="113"/>
          <ac:spMkLst>
            <pc:docMk/>
            <pc:sldMk cId="0" sldId="1448943313"/>
            <ac:spMk id="8194" creationId="{043296F2-6959-7647-68A5-200D06FE9993}"/>
          </ac:spMkLst>
        </pc:spChg>
      </pc:sldChg>
      <pc:sldChg chg="add del">
        <pc:chgData name="Haris Zisimopoulos" userId="b25c0fab-12cb-423d-a4aa-23cb9ecb5291" providerId="ADAL" clId="{50AB66A7-DF0A-4067-B10D-9D5E57E66E58}" dt="2023-05-31T13:44:39.906" v="3204" actId="47"/>
        <pc:sldMkLst>
          <pc:docMk/>
          <pc:sldMk cId="0" sldId="1448943314"/>
        </pc:sldMkLst>
      </pc:sldChg>
      <pc:sldChg chg="modSp add mod">
        <pc:chgData name="Haris Zisimopoulos" userId="b25c0fab-12cb-423d-a4aa-23cb9ecb5291" providerId="ADAL" clId="{50AB66A7-DF0A-4067-B10D-9D5E57E66E58}" dt="2023-05-31T13:44:43.407" v="3205" actId="113"/>
        <pc:sldMkLst>
          <pc:docMk/>
          <pc:sldMk cId="0" sldId="1448943315"/>
        </pc:sldMkLst>
        <pc:spChg chg="mod">
          <ac:chgData name="Haris Zisimopoulos" userId="b25c0fab-12cb-423d-a4aa-23cb9ecb5291" providerId="ADAL" clId="{50AB66A7-DF0A-4067-B10D-9D5E57E66E58}" dt="2023-05-31T13:44:43.407" v="3205" actId="113"/>
          <ac:spMkLst>
            <pc:docMk/>
            <pc:sldMk cId="0" sldId="1448943315"/>
            <ac:spMk id="10242" creationId="{5B079D2A-DC9D-9EC5-2AB2-D30A98CAA4FE}"/>
          </ac:spMkLst>
        </pc:spChg>
      </pc:sldChg>
      <pc:sldChg chg="modSp add del mod">
        <pc:chgData name="Haris Zisimopoulos" userId="b25c0fab-12cb-423d-a4aa-23cb9ecb5291" providerId="ADAL" clId="{50AB66A7-DF0A-4067-B10D-9D5E57E66E58}" dt="2023-06-02T13:09:22.951" v="3293" actId="47"/>
        <pc:sldMkLst>
          <pc:docMk/>
          <pc:sldMk cId="0" sldId="1448943316"/>
        </pc:sldMkLst>
        <pc:spChg chg="mod">
          <ac:chgData name="Haris Zisimopoulos" userId="b25c0fab-12cb-423d-a4aa-23cb9ecb5291" providerId="ADAL" clId="{50AB66A7-DF0A-4067-B10D-9D5E57E66E58}" dt="2023-05-31T13:44:47.680" v="3206" actId="113"/>
          <ac:spMkLst>
            <pc:docMk/>
            <pc:sldMk cId="0" sldId="1448943316"/>
            <ac:spMk id="11266" creationId="{94AB904B-B828-9649-85B5-1348AEF1D305}"/>
          </ac:spMkLst>
        </pc:spChg>
      </pc:sldChg>
      <pc:sldChg chg="modSp add mod">
        <pc:chgData name="Haris Zisimopoulos" userId="b25c0fab-12cb-423d-a4aa-23cb9ecb5291" providerId="ADAL" clId="{50AB66A7-DF0A-4067-B10D-9D5E57E66E58}" dt="2023-05-31T13:44:51.560" v="3207" actId="113"/>
        <pc:sldMkLst>
          <pc:docMk/>
          <pc:sldMk cId="0" sldId="1448943317"/>
        </pc:sldMkLst>
        <pc:spChg chg="mod">
          <ac:chgData name="Haris Zisimopoulos" userId="b25c0fab-12cb-423d-a4aa-23cb9ecb5291" providerId="ADAL" clId="{50AB66A7-DF0A-4067-B10D-9D5E57E66E58}" dt="2023-05-31T13:44:51.560" v="3207" actId="113"/>
          <ac:spMkLst>
            <pc:docMk/>
            <pc:sldMk cId="0" sldId="1448943317"/>
            <ac:spMk id="12290" creationId="{45D9C4E4-AC81-33CE-368A-817FE326792C}"/>
          </ac:spMkLst>
        </pc:spChg>
      </pc:sldChg>
      <pc:sldMasterChg chg="modSp mod">
        <pc:chgData name="Haris Zisimopoulos" userId="b25c0fab-12cb-423d-a4aa-23cb9ecb5291" providerId="ADAL" clId="{50AB66A7-DF0A-4067-B10D-9D5E57E66E58}" dt="2023-05-30T12:54:26.801" v="3" actId="20577"/>
        <pc:sldMasterMkLst>
          <pc:docMk/>
          <pc:sldMasterMk cId="0" sldId="2147485146"/>
        </pc:sldMasterMkLst>
        <pc:spChg chg="mod">
          <ac:chgData name="Haris Zisimopoulos" userId="b25c0fab-12cb-423d-a4aa-23cb9ecb5291" providerId="ADAL" clId="{50AB66A7-DF0A-4067-B10D-9D5E57E66E58}" dt="2023-05-30T12:54:26.801" v="3"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14</a:t>
            </a:fld>
            <a:endParaRPr lang="en-GB" altLang="en-US"/>
          </a:p>
        </p:txBody>
      </p:sp>
    </p:spTree>
    <p:extLst>
      <p:ext uri="{BB962C8B-B14F-4D97-AF65-F5344CB8AC3E}">
        <p14:creationId xmlns:p14="http://schemas.microsoft.com/office/powerpoint/2010/main" val="8089492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097498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2072888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926236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3148416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940339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11</a:t>
            </a:fld>
            <a:endParaRPr lang="en-GB" altLang="en-US"/>
          </a:p>
        </p:txBody>
      </p:sp>
    </p:spTree>
    <p:extLst>
      <p:ext uri="{BB962C8B-B14F-4D97-AF65-F5344CB8AC3E}">
        <p14:creationId xmlns:p14="http://schemas.microsoft.com/office/powerpoint/2010/main" val="713809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12</a:t>
            </a:fld>
            <a:endParaRPr lang="en-GB" altLang="en-US"/>
          </a:p>
        </p:txBody>
      </p:sp>
    </p:spTree>
    <p:extLst>
      <p:ext uri="{BB962C8B-B14F-4D97-AF65-F5344CB8AC3E}">
        <p14:creationId xmlns:p14="http://schemas.microsoft.com/office/powerpoint/2010/main" val="22058544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13</a:t>
            </a:fld>
            <a:endParaRPr lang="en-GB" altLang="en-US"/>
          </a:p>
        </p:txBody>
      </p:sp>
    </p:spTree>
    <p:extLst>
      <p:ext uri="{BB962C8B-B14F-4D97-AF65-F5344CB8AC3E}">
        <p14:creationId xmlns:p14="http://schemas.microsoft.com/office/powerpoint/2010/main" val="2606357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1"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6"/>
            <a:ext cx="11187112" cy="431657"/>
          </a:xfrm>
        </p:spPr>
        <p:txBody>
          <a:bodyPr/>
          <a:lstStyle>
            <a:lvl1pPr marL="0" indent="0" algn="l">
              <a:lnSpc>
                <a:spcPct val="83000"/>
              </a:lnSpc>
              <a:spcBef>
                <a:spcPts val="1349"/>
              </a:spcBef>
              <a:buNone/>
              <a:defRPr sz="1799"/>
            </a:lvl1pPr>
            <a:lvl2pPr marL="342797" indent="0" algn="ctr">
              <a:buNone/>
              <a:defRPr sz="1499"/>
            </a:lvl2pPr>
            <a:lvl3pPr marL="685595" indent="0" algn="ctr">
              <a:buNone/>
              <a:defRPr sz="1349"/>
            </a:lvl3pPr>
            <a:lvl4pPr marL="1028392" indent="0" algn="ctr">
              <a:buNone/>
              <a:defRPr sz="1200"/>
            </a:lvl4pPr>
            <a:lvl5pPr marL="1371188" indent="0" algn="ctr">
              <a:buNone/>
              <a:defRPr sz="1200"/>
            </a:lvl5pPr>
            <a:lvl6pPr marL="1713986" indent="0" algn="ctr">
              <a:buNone/>
              <a:defRPr sz="1200"/>
            </a:lvl6pPr>
            <a:lvl7pPr marL="2056783" indent="0" algn="ctr">
              <a:buNone/>
              <a:defRPr sz="1200"/>
            </a:lvl7pPr>
            <a:lvl8pPr marL="2399580" indent="0" algn="ctr">
              <a:buNone/>
              <a:defRPr sz="1200"/>
            </a:lvl8pPr>
            <a:lvl9pPr marL="2742377" indent="0" algn="ctr">
              <a:buNone/>
              <a:defRPr sz="12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63355"/>
            <a:ext cx="6080760" cy="87716"/>
          </a:xfrm>
          <a:prstGeom prst="rect">
            <a:avLst/>
          </a:prstGeom>
        </p:spPr>
        <p:txBody>
          <a:bodyPr vert="horz" wrap="square" lIns="0" tIns="0" rIns="0" bIns="0" rtlCol="0" anchor="b">
            <a:spAutoFit/>
          </a:bodyPr>
          <a:lstStyle>
            <a:lvl1pPr>
              <a:defRPr lang="en-US" sz="600" baseline="0">
                <a:solidFill>
                  <a:schemeClr val="tx1">
                    <a:lumMod val="50000"/>
                    <a:lumOff val="50000"/>
                  </a:schemeClr>
                </a:solidFill>
              </a:defRPr>
            </a:lvl1pPr>
          </a:lstStyle>
          <a:p>
            <a:pPr defTabSz="514196">
              <a:lnSpc>
                <a:spcPct val="95000"/>
              </a:lnSpc>
              <a:spcBef>
                <a:spcPts val="900"/>
              </a:spcBef>
            </a:pPr>
            <a:endParaRPr lang="en-GB"/>
          </a:p>
        </p:txBody>
      </p:sp>
    </p:spTree>
    <p:extLst>
      <p:ext uri="{BB962C8B-B14F-4D97-AF65-F5344CB8AC3E}">
        <p14:creationId xmlns:p14="http://schemas.microsoft.com/office/powerpoint/2010/main" val="2834740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a:latin typeface="Arial "/>
              </a:rPr>
              <a:t>TSG SA Rel-19 Workshop	</a:t>
            </a:r>
          </a:p>
          <a:p>
            <a:pPr eaLnBrk="1" hangingPunct="1">
              <a:defRPr/>
            </a:pPr>
            <a:r>
              <a:rPr lang="fi-FI" altLang="en-US" sz="1400" b="1">
                <a:latin typeface="Arial "/>
              </a:rPr>
              <a:t>Taipei, June 13 – 14, 2023</a:t>
            </a:r>
            <a:endParaRPr lang="sv-SE" altLang="en-US" sz="1400" b="1">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SWS-230012</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oleObject" Target="../embeddings/oleObject1.bin"/><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datatracker.ietf.org/doc/html/rfc8627" TargetMode="External"/><Relationship Id="rId2" Type="http://schemas.openxmlformats.org/officeDocument/2006/relationships/hyperlink" Target="https://www.rfc-editor.org/rfc/rfc8854.html"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850392" y="1709738"/>
            <a:ext cx="9308592" cy="2852737"/>
          </a:xfrm>
        </p:spPr>
        <p:txBody>
          <a:bodyPr/>
          <a:lstStyle/>
          <a:p>
            <a:pPr eaLnBrk="1" hangingPunct="1"/>
            <a:r>
              <a:rPr lang="en-GB" altLang="en-US" dirty="0"/>
              <a:t>Qualcomm’s view on SA2 release 19</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50392" y="4562475"/>
            <a:ext cx="7886700" cy="1500187"/>
          </a:xfrm>
        </p:spPr>
        <p:txBody>
          <a:bodyPr/>
          <a:lstStyle/>
          <a:p>
            <a:pPr marL="0" indent="0" eaLnBrk="1" hangingPunct="1">
              <a:buFontTx/>
              <a:buNone/>
            </a:pPr>
            <a:r>
              <a:rPr lang="en-GB" altLang="en-US" dirty="0"/>
              <a:t>Source: Qualcomm Incorporated</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520632873"/>
              </p:ext>
            </p:extLst>
          </p:nvPr>
        </p:nvGraphicFramePr>
        <p:xfrm>
          <a:off x="121716" y="1690688"/>
          <a:ext cx="12070284" cy="464820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44489">
                  <a:extLst>
                    <a:ext uri="{9D8B030D-6E8A-4147-A177-3AD203B41FA5}">
                      <a16:colId xmlns:a16="http://schemas.microsoft.com/office/drawing/2014/main" val="1390949308"/>
                    </a:ext>
                  </a:extLst>
                </a:gridCol>
                <a:gridCol w="1109472">
                  <a:extLst>
                    <a:ext uri="{9D8B030D-6E8A-4147-A177-3AD203B41FA5}">
                      <a16:colId xmlns:a16="http://schemas.microsoft.com/office/drawing/2014/main" val="129207063"/>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sz="1100"/>
                        <a:t>6.</a:t>
                      </a:r>
                    </a:p>
                  </a:txBody>
                  <a:tcPr/>
                </a:tc>
                <a:tc>
                  <a:txBody>
                    <a:bodyPr/>
                    <a:lstStyle/>
                    <a:p>
                      <a:r>
                        <a:rPr lang="en-GB" sz="1100" b="1" dirty="0"/>
                        <a:t>Lightweight Access Aggregation and Steering of Wi-Fi in 5GC</a:t>
                      </a:r>
                      <a:endParaRPr lang="en-US" sz="1100" dirty="0"/>
                    </a:p>
                    <a:p>
                      <a:endParaRPr lang="en-US" sz="1100" dirty="0"/>
                    </a:p>
                    <a:p>
                      <a:r>
                        <a:rPr lang="en-US" sz="1100" dirty="0"/>
                        <a:t>(See slide 43-46 for more details)</a:t>
                      </a:r>
                    </a:p>
                  </a:txBody>
                  <a:tcPr/>
                </a:tc>
                <a:tc>
                  <a:txBody>
                    <a:bodyPr/>
                    <a:lstStyle/>
                    <a:p>
                      <a:r>
                        <a:rPr lang="en-GB" sz="1000"/>
                        <a:t>The Rel-16 to Rel-18 Access Traffic Steering, Switch and Splitting feature enables simultaneous communication between UE and UPF over multiple paths. By leveraging the simultaneous communication over multiple paths, the 5G system can provide services with improved user experience, can distribute the traffic across multiple accesses in a policy-based fashion, can provide new high-data-rate services, etc.</a:t>
                      </a:r>
                    </a:p>
                    <a:p>
                      <a:endParaRPr lang="en-GB" sz="1000"/>
                    </a:p>
                    <a:p>
                      <a:r>
                        <a:rPr lang="en-GB" sz="1000"/>
                        <a:t>However currently the Access Traffic Steering, Switch and Splitting feature requires that MA PDU Sessions require integrated trusted or untrusted non-3GPP accesses. This means that to enable ATSSS either a TNGF (Trusted Non-3GPP Gateway Function) or an N3IWF (Non-3GPP </a:t>
                      </a:r>
                      <a:r>
                        <a:rPr lang="en-GB" sz="1000" err="1"/>
                        <a:t>InterWorking</a:t>
                      </a:r>
                      <a:r>
                        <a:rPr lang="en-GB" sz="1000"/>
                        <a:t> Function) is deployed in the PLMN. At the same time, many network deployments do not have such nodes and it is therefore beneficial to study how to support a limited set of access traffic aggregation and steering features applicable to non-integrated Wi-Fi networks (which do not require the deployment of TNGFs/N3IWFs). </a:t>
                      </a:r>
                    </a:p>
                    <a:p>
                      <a:endParaRPr lang="en-US" sz="1000"/>
                    </a:p>
                    <a:p>
                      <a:r>
                        <a:rPr lang="en-GB" sz="1000"/>
                        <a:t>The objectives are to study how to enhance the 5G system architecture to address the following aspects: </a:t>
                      </a:r>
                    </a:p>
                    <a:p>
                      <a:r>
                        <a:rPr lang="en-GB" sz="1000"/>
                        <a:t>1) Define a new architecture for Lightweight Access Aggregation and Steering of non-integrated Wi-Fi in 5GC not based on TNGF/N3IWF.</a:t>
                      </a:r>
                    </a:p>
                    <a:p>
                      <a:r>
                        <a:rPr lang="en-GB" sz="1000"/>
                        <a:t>2) Introduce the concept of Non-Integrated Aggregated (NIA) PDU Session based on the re-use of IETF RFC protocols (e.g., MPQUIC/MPTCP) and related functions in the UE and in the PSA UPF.</a:t>
                      </a:r>
                    </a:p>
                    <a:p>
                      <a:pPr lvl="1"/>
                      <a:r>
                        <a:rPr lang="en-GB" sz="1000"/>
                        <a:t>A) How to establish and modify NIA PDU Sessions</a:t>
                      </a:r>
                    </a:p>
                    <a:p>
                      <a:pPr lvl="1"/>
                      <a:r>
                        <a:rPr lang="en-GB" sz="1000"/>
                        <a:t>B) How to extend the usage of rules for UE and UPF to coordinate the aggregation and steering of traffic within a NIA PDU Session, including how to configure the MPTCP/MPQUIC proxy functionality in the UPF</a:t>
                      </a:r>
                    </a:p>
                    <a:p>
                      <a:r>
                        <a:rPr lang="en-GB" sz="1000"/>
                        <a:t>NOTE: It is assumed that the Lightweight Access Aggregation and Steering functionality applies to non-GBR traffic type only.</a:t>
                      </a:r>
                    </a:p>
                    <a:p>
                      <a:endParaRPr lang="en-US" sz="1100"/>
                    </a:p>
                  </a:txBody>
                  <a:tcPr/>
                </a:tc>
                <a:tc>
                  <a:txBody>
                    <a:bodyPr/>
                    <a:lstStyle/>
                    <a:p>
                      <a:r>
                        <a:rPr lang="en-GB" sz="1100"/>
                        <a:t>No</a:t>
                      </a:r>
                      <a:endParaRPr lang="en-US" sz="1100"/>
                    </a:p>
                  </a:txBody>
                  <a:tcPr/>
                </a:tc>
                <a:tc>
                  <a:txBody>
                    <a:bodyPr/>
                    <a:lstStyle/>
                    <a:p>
                      <a:r>
                        <a:rPr lang="en-US" sz="1100"/>
                        <a:t>SA2</a:t>
                      </a:r>
                    </a:p>
                  </a:txBody>
                  <a:tcPr/>
                </a:tc>
                <a:tc>
                  <a:txBody>
                    <a:bodyPr/>
                    <a:lstStyle/>
                    <a:p>
                      <a:r>
                        <a:rPr lang="en-US" sz="1100"/>
                        <a:t>No</a:t>
                      </a:r>
                    </a:p>
                  </a:txBody>
                  <a:tcPr/>
                </a:tc>
                <a:tc>
                  <a:txBody>
                    <a:bodyPr/>
                    <a:lstStyle/>
                    <a:p>
                      <a:r>
                        <a:rPr lang="en-GB" sz="1100" dirty="0"/>
                        <a:t>SA3 for security aspects</a:t>
                      </a:r>
                    </a:p>
                    <a:p>
                      <a:endParaRPr lang="en-US" sz="1100" dirty="0"/>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314295200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96798943"/>
              </p:ext>
            </p:extLst>
          </p:nvPr>
        </p:nvGraphicFramePr>
        <p:xfrm>
          <a:off x="121716" y="1690688"/>
          <a:ext cx="12070284" cy="478536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44489">
                  <a:extLst>
                    <a:ext uri="{9D8B030D-6E8A-4147-A177-3AD203B41FA5}">
                      <a16:colId xmlns:a16="http://schemas.microsoft.com/office/drawing/2014/main" val="1390949308"/>
                    </a:ext>
                  </a:extLst>
                </a:gridCol>
                <a:gridCol w="1109472">
                  <a:extLst>
                    <a:ext uri="{9D8B030D-6E8A-4147-A177-3AD203B41FA5}">
                      <a16:colId xmlns:a16="http://schemas.microsoft.com/office/drawing/2014/main" val="129207063"/>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sz="1100"/>
                        <a:t>7.</a:t>
                      </a:r>
                    </a:p>
                  </a:txBody>
                  <a:tcPr/>
                </a:tc>
                <a:tc>
                  <a:txBody>
                    <a:bodyPr/>
                    <a:lstStyle/>
                    <a:p>
                      <a:r>
                        <a:rPr lang="en-GB" sz="1100" b="1" dirty="0"/>
                        <a:t>Timing as a Service and Timing Resiliency for NB-IoT and </a:t>
                      </a:r>
                      <a:r>
                        <a:rPr lang="en-GB" sz="1100" b="1" dirty="0" err="1"/>
                        <a:t>eMTC</a:t>
                      </a:r>
                      <a:endParaRPr lang="en-GB" sz="1100" b="1" dirty="0"/>
                    </a:p>
                    <a:p>
                      <a:endParaRPr lang="en-GB" sz="1100" b="1" dirty="0"/>
                    </a:p>
                    <a:p>
                      <a:r>
                        <a:rPr lang="en-US" sz="1100" dirty="0"/>
                        <a:t>(See slide 47-50 for more details)</a:t>
                      </a:r>
                    </a:p>
                  </a:txBody>
                  <a:tcPr/>
                </a:tc>
                <a:tc>
                  <a:txBody>
                    <a:bodyPr/>
                    <a:lstStyle/>
                    <a:p>
                      <a:r>
                        <a:rPr lang="en-GB" sz="1000"/>
                        <a:t>Rel-17 specified support for timing as a service, which refers to providing timing information to UEs as a monetizable operator service. Rel-18 added support for subscription control for timing delivery to individual UEs and also support for providing quality information about the 5GS clock to UEs. Clock quality information enables UEs to determine if the 5G clock quality is sufficient or enables UEs to compare the 5G clock quality against other available time sources and to select the best available clock source based on this. Timing as a service enhances timing resiliency as it enables use of 5GS as yet another reliable time source.</a:t>
                      </a:r>
                    </a:p>
                    <a:p>
                      <a:endParaRPr lang="en-GB" sz="1000"/>
                    </a:p>
                    <a:p>
                      <a:r>
                        <a:rPr lang="en-GB" sz="1000"/>
                        <a:t>However, as of now timing as a service is only supported for NR. This limits commercial opportunities for MNOs since NR coverage (with NR connected to 5GC) can be expected to not be available in many areas for quite some time.</a:t>
                      </a:r>
                    </a:p>
                    <a:p>
                      <a:endParaRPr lang="en-GB" sz="1000"/>
                    </a:p>
                    <a:p>
                      <a:r>
                        <a:rPr lang="en-GB" sz="1000"/>
                        <a:t>NB-IoT and </a:t>
                      </a:r>
                      <a:r>
                        <a:rPr lang="en-GB" sz="1000" err="1"/>
                        <a:t>eMTC</a:t>
                      </a:r>
                      <a:r>
                        <a:rPr lang="en-GB" sz="1000"/>
                        <a:t> (both terrestrial and non-terrestrial) offer a significantly larger global coverage. However, NB-IoT and </a:t>
                      </a:r>
                      <a:r>
                        <a:rPr lang="en-GB" sz="1000" err="1"/>
                        <a:t>eMTC</a:t>
                      </a:r>
                      <a:r>
                        <a:rPr lang="en-GB" sz="1000"/>
                        <a:t> do not support timing as a service. Specifically, NB-IoT/</a:t>
                      </a:r>
                      <a:r>
                        <a:rPr lang="en-GB" sz="1000" err="1"/>
                        <a:t>eMTC</a:t>
                      </a:r>
                      <a:r>
                        <a:rPr lang="en-GB" sz="1000"/>
                        <a:t> do not support providing reference time selectively to UEs based on subscription information and do not support providing clock quality information to UEs.</a:t>
                      </a:r>
                    </a:p>
                    <a:p>
                      <a:endParaRPr lang="en-GB" sz="1000"/>
                    </a:p>
                    <a:p>
                      <a:r>
                        <a:rPr lang="en-GB" sz="1000"/>
                        <a:t>The objectives of this study are as follows:</a:t>
                      </a:r>
                    </a:p>
                    <a:p>
                      <a:r>
                        <a:rPr lang="en-GB" sz="1000"/>
                        <a:t>• WT#1: Study how to enable selective reference time and clock quality information delivery based on subscription for NB-IoT and </a:t>
                      </a:r>
                      <a:r>
                        <a:rPr lang="en-GB" sz="1000" err="1"/>
                        <a:t>eMTC</a:t>
                      </a:r>
                      <a:r>
                        <a:rPr lang="en-GB" sz="1000"/>
                        <a:t> (terrestrial and non-terrestrial)</a:t>
                      </a:r>
                    </a:p>
                    <a:p>
                      <a:r>
                        <a:rPr lang="en-GB" sz="1000"/>
                        <a:t>• Subscription enhancements in HSS for control of reference time delivery and control of clock quality delivery to the UE</a:t>
                      </a:r>
                    </a:p>
                    <a:p>
                      <a:r>
                        <a:rPr lang="en-GB" sz="1000"/>
                        <a:t>• MME enhancements to inform </a:t>
                      </a:r>
                      <a:r>
                        <a:rPr lang="en-GB" sz="1000" err="1"/>
                        <a:t>eNBs</a:t>
                      </a:r>
                      <a:r>
                        <a:rPr lang="en-GB" sz="1000"/>
                        <a:t> about need for reference time delivery and clock quality information delivery for individual UEs</a:t>
                      </a:r>
                    </a:p>
                    <a:p>
                      <a:r>
                        <a:rPr lang="en-GB" sz="1000"/>
                        <a:t>• </a:t>
                      </a:r>
                      <a:r>
                        <a:rPr lang="en-GB" sz="1000" err="1"/>
                        <a:t>eNB</a:t>
                      </a:r>
                      <a:r>
                        <a:rPr lang="en-GB" sz="1000"/>
                        <a:t> support for delivery of reference time and clock quality information for individual UEs</a:t>
                      </a:r>
                    </a:p>
                    <a:p>
                      <a:r>
                        <a:rPr lang="en-GB" sz="1000"/>
                        <a:t>NOTE: The solution defined in Rel-18 for selective reference time and clock quality information delivery based on subscription in 5GS can be taken as a baseline.</a:t>
                      </a:r>
                    </a:p>
                    <a:p>
                      <a:r>
                        <a:rPr lang="en-GB" sz="1000"/>
                        <a:t>• WT#2: Study how to support propagation delay compensation for NB-IoT and </a:t>
                      </a:r>
                      <a:r>
                        <a:rPr lang="en-GB" sz="1000" err="1"/>
                        <a:t>eMTC</a:t>
                      </a:r>
                      <a:endParaRPr lang="en-GB" sz="1000"/>
                    </a:p>
                  </a:txBody>
                  <a:tcPr/>
                </a:tc>
                <a:tc>
                  <a:txBody>
                    <a:bodyPr/>
                    <a:lstStyle/>
                    <a:p>
                      <a:r>
                        <a:rPr lang="en-GB" sz="1100"/>
                        <a:t>No</a:t>
                      </a:r>
                      <a:endParaRPr lang="en-US" sz="1100"/>
                    </a:p>
                  </a:txBody>
                  <a:tcPr/>
                </a:tc>
                <a:tc>
                  <a:txBody>
                    <a:bodyPr/>
                    <a:lstStyle/>
                    <a:p>
                      <a:r>
                        <a:rPr lang="en-US" sz="1100"/>
                        <a:t>SA2</a:t>
                      </a:r>
                    </a:p>
                  </a:txBody>
                  <a:tcPr/>
                </a:tc>
                <a:tc>
                  <a:txBody>
                    <a:bodyPr/>
                    <a:lstStyle/>
                    <a:p>
                      <a:r>
                        <a:rPr lang="en-US" sz="1100"/>
                        <a:t>Yes, minor</a:t>
                      </a:r>
                    </a:p>
                  </a:txBody>
                  <a:tcPr/>
                </a:tc>
                <a:tc>
                  <a:txBody>
                    <a:bodyPr/>
                    <a:lstStyle/>
                    <a:p>
                      <a:r>
                        <a:rPr lang="en-GB" sz="1100" dirty="0"/>
                        <a:t>SA3 for security aspects. RAN2 and RAN3 for the RAN aspects</a:t>
                      </a:r>
                    </a:p>
                    <a:p>
                      <a:endParaRPr lang="en-US" sz="1100" dirty="0"/>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152297447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524533289"/>
              </p:ext>
            </p:extLst>
          </p:nvPr>
        </p:nvGraphicFramePr>
        <p:xfrm>
          <a:off x="121716" y="1690688"/>
          <a:ext cx="12070284" cy="280416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44489">
                  <a:extLst>
                    <a:ext uri="{9D8B030D-6E8A-4147-A177-3AD203B41FA5}">
                      <a16:colId xmlns:a16="http://schemas.microsoft.com/office/drawing/2014/main" val="1390949308"/>
                    </a:ext>
                  </a:extLst>
                </a:gridCol>
                <a:gridCol w="1109472">
                  <a:extLst>
                    <a:ext uri="{9D8B030D-6E8A-4147-A177-3AD203B41FA5}">
                      <a16:colId xmlns:a16="http://schemas.microsoft.com/office/drawing/2014/main" val="129207063"/>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sz="1100"/>
                        <a:t>8.</a:t>
                      </a:r>
                    </a:p>
                  </a:txBody>
                  <a:tcPr/>
                </a:tc>
                <a:tc>
                  <a:txBody>
                    <a:bodyPr/>
                    <a:lstStyle/>
                    <a:p>
                      <a:r>
                        <a:rPr lang="en-GB" sz="1100" b="1" dirty="0"/>
                        <a:t>Enhancements in handling of Radio Capabilities</a:t>
                      </a:r>
                    </a:p>
                    <a:p>
                      <a:endParaRPr lang="en-GB" sz="1100" b="1" dirty="0"/>
                    </a:p>
                    <a:p>
                      <a:r>
                        <a:rPr lang="en-US" sz="1100" dirty="0"/>
                        <a:t>(See slide 51-55 for more details)</a:t>
                      </a:r>
                    </a:p>
                  </a:txBody>
                  <a:tcPr/>
                </a:tc>
                <a:tc>
                  <a:txBody>
                    <a:bodyPr/>
                    <a:lstStyle/>
                    <a:p>
                      <a:r>
                        <a:rPr lang="en-GB" sz="1000"/>
                        <a:t>The aim of this study work is to investigate and identify potential architecture and system level enhancements to further evolve the handling of radio capabilities in 5GS and EPS. Specifically, the objectives include: </a:t>
                      </a:r>
                    </a:p>
                    <a:p>
                      <a:r>
                        <a:rPr lang="en-GB" sz="1000"/>
                        <a:t>- WT#1: Identify how to prevent a UE to access a specific RAT/system in which it does not have subscription and therefore will be rejected. How to indicate to UE to disable certain radio capabilities in order to avoid attempting to register to this RAT/system and be rejected. How to define exceptions for emergency services.</a:t>
                      </a:r>
                    </a:p>
                    <a:p>
                      <a:r>
                        <a:rPr lang="en-GB" sz="1000"/>
                        <a:t>- WT#2: How an AF (internal or external to the network) know in advance before initiating a session for a particular application that there is “alignment” of radio features that would be required in order to support this application or the specific function is required.</a:t>
                      </a:r>
                    </a:p>
                    <a:p>
                      <a:r>
                        <a:rPr lang="en-GB" sz="1000"/>
                        <a:t>- WT#3: How to transfer the radio capability container or UE Radio Capability ID between AMF and MME (and vice versa) in order to avoid retrieval of radio capabilities from the UE (if possible) from the target system.</a:t>
                      </a:r>
                    </a:p>
                    <a:p>
                      <a:r>
                        <a:rPr lang="en-GB" sz="1000"/>
                        <a:t>The work will be based on following deployment options: 1) RACS support in UE and NW, 2) No RACS in UE, but support of RACS in NW, 3) No RACS support.</a:t>
                      </a:r>
                    </a:p>
                  </a:txBody>
                  <a:tcPr/>
                </a:tc>
                <a:tc>
                  <a:txBody>
                    <a:bodyPr/>
                    <a:lstStyle/>
                    <a:p>
                      <a:r>
                        <a:rPr lang="en-GB" sz="1100"/>
                        <a:t>No</a:t>
                      </a:r>
                      <a:endParaRPr lang="en-US" sz="1100"/>
                    </a:p>
                  </a:txBody>
                  <a:tcPr/>
                </a:tc>
                <a:tc>
                  <a:txBody>
                    <a:bodyPr/>
                    <a:lstStyle/>
                    <a:p>
                      <a:r>
                        <a:rPr lang="en-US" sz="1100"/>
                        <a:t>SA2</a:t>
                      </a:r>
                    </a:p>
                  </a:txBody>
                  <a:tcPr/>
                </a:tc>
                <a:tc>
                  <a:txBody>
                    <a:bodyPr/>
                    <a:lstStyle/>
                    <a:p>
                      <a:r>
                        <a:rPr lang="en-US" sz="1100"/>
                        <a:t>Yes, minor</a:t>
                      </a:r>
                    </a:p>
                  </a:txBody>
                  <a:tcPr/>
                </a:tc>
                <a:tc>
                  <a:txBody>
                    <a:bodyPr/>
                    <a:lstStyle/>
                    <a:p>
                      <a:r>
                        <a:rPr lang="en-GB" sz="1100" dirty="0"/>
                        <a:t>SA3 for security aspects. RAN3 for the RAN aspects</a:t>
                      </a:r>
                    </a:p>
                    <a:p>
                      <a:endParaRPr lang="en-US" sz="1100" dirty="0"/>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75878742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098334015"/>
              </p:ext>
            </p:extLst>
          </p:nvPr>
        </p:nvGraphicFramePr>
        <p:xfrm>
          <a:off x="121716" y="1690688"/>
          <a:ext cx="12070284" cy="318516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44489">
                  <a:extLst>
                    <a:ext uri="{9D8B030D-6E8A-4147-A177-3AD203B41FA5}">
                      <a16:colId xmlns:a16="http://schemas.microsoft.com/office/drawing/2014/main" val="1390949308"/>
                    </a:ext>
                  </a:extLst>
                </a:gridCol>
                <a:gridCol w="1109472">
                  <a:extLst>
                    <a:ext uri="{9D8B030D-6E8A-4147-A177-3AD203B41FA5}">
                      <a16:colId xmlns:a16="http://schemas.microsoft.com/office/drawing/2014/main" val="129207063"/>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sz="1100"/>
                        <a:t>9.</a:t>
                      </a:r>
                    </a:p>
                  </a:txBody>
                  <a:tcPr/>
                </a:tc>
                <a:tc>
                  <a:txBody>
                    <a:bodyPr/>
                    <a:lstStyle/>
                    <a:p>
                      <a:r>
                        <a:rPr lang="en-GB" sz="1100" b="1"/>
                        <a:t>Integrated Sensing and Communication</a:t>
                      </a:r>
                    </a:p>
                    <a:p>
                      <a:endParaRPr lang="en-GB" sz="1100" b="1"/>
                    </a:p>
                  </a:txBody>
                  <a:tcPr/>
                </a:tc>
                <a:tc>
                  <a:txBody>
                    <a:bodyPr/>
                    <a:lstStyle/>
                    <a:p>
                      <a:r>
                        <a:rPr lang="en-GB" sz="1100"/>
                        <a:t>The study should focus on providing sensing services over 5G systems, using NR-based sensing (most probably not in rel.19), as well as non-3GPP type of sensors. </a:t>
                      </a:r>
                    </a:p>
                    <a:p>
                      <a:endParaRPr lang="en-GB" sz="1100"/>
                    </a:p>
                    <a:p>
                      <a:r>
                        <a:rPr lang="en-GB" sz="1100"/>
                        <a:t>Sensing information may be collected by RAN entities(e.g. </a:t>
                      </a:r>
                      <a:r>
                        <a:rPr lang="en-GB" sz="1100" err="1"/>
                        <a:t>gNB</a:t>
                      </a:r>
                      <a:r>
                        <a:rPr lang="en-GB" sz="1100"/>
                        <a:t>), UE, or with collaboration of RAN and UE(s) following the SA1 Assumption that sensing target does not actively participate in the sensing operation.  </a:t>
                      </a:r>
                    </a:p>
                    <a:p>
                      <a:endParaRPr lang="en-GB" sz="1100"/>
                    </a:p>
                    <a:p>
                      <a:r>
                        <a:rPr lang="en-GB" sz="1100"/>
                        <a:t>SA2 objectives include: </a:t>
                      </a:r>
                    </a:p>
                    <a:p>
                      <a:endParaRPr lang="en-GB" sz="1100"/>
                    </a:p>
                    <a:p>
                      <a:pPr marL="171450" indent="-171450">
                        <a:buFont typeface="Arial" panose="020B0604020202020204" pitchFamily="34" charset="0"/>
                        <a:buChar char="•"/>
                      </a:pPr>
                      <a:r>
                        <a:rPr lang="en-GB" sz="1100"/>
                        <a:t>Define the system architecture supporting sensing services. </a:t>
                      </a:r>
                    </a:p>
                    <a:p>
                      <a:pPr marL="171450" indent="-171450">
                        <a:buFont typeface="Arial" panose="020B0604020202020204" pitchFamily="34" charset="0"/>
                        <a:buChar char="•"/>
                      </a:pPr>
                      <a:r>
                        <a:rPr lang="en-GB" sz="1100"/>
                        <a:t>Reuse/extend Location Service/Positioning architecture</a:t>
                      </a:r>
                    </a:p>
                    <a:p>
                      <a:pPr marL="171450" indent="-171450">
                        <a:buFont typeface="Arial" panose="020B0604020202020204" pitchFamily="34" charset="0"/>
                        <a:buChar char="•"/>
                      </a:pPr>
                      <a:r>
                        <a:rPr lang="en-GB" sz="1100"/>
                        <a:t>Defining procedures and management functions for sensing services (e.g. a Sensing Management </a:t>
                      </a:r>
                      <a:r>
                        <a:rPr lang="en-GB" sz="1100" err="1"/>
                        <a:t>Func</a:t>
                      </a:r>
                      <a:r>
                        <a:rPr lang="en-GB" sz="1100"/>
                        <a:t>.)</a:t>
                      </a:r>
                    </a:p>
                    <a:p>
                      <a:pPr marL="171450" indent="-171450">
                        <a:buFont typeface="Arial" panose="020B0604020202020204" pitchFamily="34" charset="0"/>
                        <a:buChar char="•"/>
                      </a:pPr>
                      <a:r>
                        <a:rPr lang="en-GB" sz="1100"/>
                        <a:t>Defining </a:t>
                      </a:r>
                      <a:r>
                        <a:rPr lang="en-GB" sz="1100" err="1"/>
                        <a:t>signaling</a:t>
                      </a:r>
                      <a:r>
                        <a:rPr lang="en-GB" sz="1100"/>
                        <a:t> and service exposure functions for collaborative sensing, for both NR-sensing and non-3GPP sensing. </a:t>
                      </a:r>
                    </a:p>
                    <a:p>
                      <a:pPr marL="171450" indent="-171450">
                        <a:buFont typeface="Arial" panose="020B0604020202020204" pitchFamily="34" charset="0"/>
                        <a:buChar char="•"/>
                      </a:pPr>
                      <a:endParaRPr lang="en-GB" sz="1000"/>
                    </a:p>
                  </a:txBody>
                  <a:tcPr/>
                </a:tc>
                <a:tc>
                  <a:txBody>
                    <a:bodyPr/>
                    <a:lstStyle/>
                    <a:p>
                      <a:r>
                        <a:rPr lang="en-GB" sz="1100"/>
                        <a:t>Yes, SA1 Rel-19 study on Integrated Sensing and Communication (TR 22.837)</a:t>
                      </a:r>
                    </a:p>
                    <a:p>
                      <a:endParaRPr lang="en-US" sz="1100"/>
                    </a:p>
                  </a:txBody>
                  <a:tcPr/>
                </a:tc>
                <a:tc>
                  <a:txBody>
                    <a:bodyPr/>
                    <a:lstStyle/>
                    <a:p>
                      <a:r>
                        <a:rPr lang="en-US" sz="1100"/>
                        <a:t>SA2</a:t>
                      </a:r>
                    </a:p>
                  </a:txBody>
                  <a:tcPr/>
                </a:tc>
                <a:tc>
                  <a:txBody>
                    <a:bodyPr/>
                    <a:lstStyle/>
                    <a:p>
                      <a:r>
                        <a:rPr lang="en-US" sz="1100"/>
                        <a:t>Yes, major</a:t>
                      </a:r>
                    </a:p>
                  </a:txBody>
                  <a:tcPr/>
                </a:tc>
                <a:tc>
                  <a:txBody>
                    <a:bodyPr/>
                    <a:lstStyle/>
                    <a:p>
                      <a:r>
                        <a:rPr lang="en-GB" sz="1100"/>
                        <a:t>SA3 for security aspects. RAN1,2,3 for the RAN aspects</a:t>
                      </a:r>
                    </a:p>
                    <a:p>
                      <a:endParaRPr lang="en-US" sz="1100"/>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143146115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670196620"/>
              </p:ext>
            </p:extLst>
          </p:nvPr>
        </p:nvGraphicFramePr>
        <p:xfrm>
          <a:off x="121716" y="1690688"/>
          <a:ext cx="12070284" cy="452628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44489">
                  <a:extLst>
                    <a:ext uri="{9D8B030D-6E8A-4147-A177-3AD203B41FA5}">
                      <a16:colId xmlns:a16="http://schemas.microsoft.com/office/drawing/2014/main" val="1390949308"/>
                    </a:ext>
                  </a:extLst>
                </a:gridCol>
                <a:gridCol w="1109472">
                  <a:extLst>
                    <a:ext uri="{9D8B030D-6E8A-4147-A177-3AD203B41FA5}">
                      <a16:colId xmlns:a16="http://schemas.microsoft.com/office/drawing/2014/main" val="129207063"/>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sz="1100"/>
                        <a:t>10.</a:t>
                      </a:r>
                    </a:p>
                  </a:txBody>
                  <a:tcPr/>
                </a:tc>
                <a:tc>
                  <a:txBody>
                    <a:bodyPr/>
                    <a:lstStyle/>
                    <a:p>
                      <a:r>
                        <a:rPr lang="en-GB" sz="1100" b="1"/>
                        <a:t>Energy Efficiency as a Service</a:t>
                      </a:r>
                    </a:p>
                    <a:p>
                      <a:endParaRPr lang="en-GB" sz="1100" b="1"/>
                    </a:p>
                  </a:txBody>
                  <a:tcPr/>
                </a:tc>
                <a:tc>
                  <a:txBody>
                    <a:bodyPr/>
                    <a:lstStyle/>
                    <a:p>
                      <a:r>
                        <a:rPr lang="en-GB" sz="1100"/>
                        <a:t>Energy efficiency in communication networks has increased in interest from operators and even gubernatorial bodies, particularly in 6G context. </a:t>
                      </a:r>
                    </a:p>
                    <a:p>
                      <a:endParaRPr lang="en-GB" sz="1100"/>
                    </a:p>
                    <a:p>
                      <a:r>
                        <a:rPr lang="en-GB" sz="1100"/>
                        <a:t>In that context, 3GPP – starting in SA1 – is studying how to offer energy efficiency as a service to application functions and subscribers, and how to cap the emergency consumed for specific services to a certain energy consumption rate in the network. </a:t>
                      </a:r>
                    </a:p>
                    <a:p>
                      <a:endParaRPr lang="en-GB" sz="1100"/>
                    </a:p>
                    <a:p>
                      <a:r>
                        <a:rPr lang="en-GB" sz="1100"/>
                        <a:t>Further aspects include charging based on energy consumption, e.g. increased pricing above a certain energy consumption rate, and definition of energy efficiency modes. </a:t>
                      </a:r>
                    </a:p>
                    <a:p>
                      <a:endParaRPr lang="en-GB" sz="1100"/>
                    </a:p>
                    <a:p>
                      <a:r>
                        <a:rPr lang="en-GB" sz="1100"/>
                        <a:t>Based on potential service requirements to the 5G system arising from SA1 study we can anticipate the following objectives in SA2:</a:t>
                      </a:r>
                    </a:p>
                    <a:p>
                      <a:pPr marL="171450" indent="-171450">
                        <a:buFont typeface="Arial" panose="020B0604020202020204" pitchFamily="34" charset="0"/>
                        <a:buChar char="•"/>
                      </a:pPr>
                      <a:r>
                        <a:rPr lang="en-GB" sz="1100"/>
                        <a:t>Introduction of maximum energy credit limit as policy per service.</a:t>
                      </a:r>
                    </a:p>
                    <a:p>
                      <a:pPr marL="171450" indent="-171450">
                        <a:buFont typeface="Arial" panose="020B0604020202020204" pitchFamily="34" charset="0"/>
                        <a:buChar char="•"/>
                      </a:pPr>
                      <a:r>
                        <a:rPr lang="en-GB" sz="1100"/>
                        <a:t>Framework for Energy consumption reports from 5GC Network Functions and RAN per slice / PDU session / QoS flow. </a:t>
                      </a:r>
                    </a:p>
                    <a:p>
                      <a:pPr marL="171450" indent="-171450">
                        <a:buFont typeface="Arial" panose="020B0604020202020204" pitchFamily="34" charset="0"/>
                        <a:buChar char="•"/>
                      </a:pPr>
                      <a:r>
                        <a:rPr lang="en-GB" sz="1100"/>
                        <a:t>Introduction of energy consumption information in CDRs (charging)</a:t>
                      </a:r>
                    </a:p>
                    <a:p>
                      <a:pPr marL="171450" indent="-171450">
                        <a:buFont typeface="Arial" panose="020B0604020202020204" pitchFamily="34" charset="0"/>
                        <a:buChar char="•"/>
                      </a:pPr>
                      <a:r>
                        <a:rPr lang="en-GB" sz="1100"/>
                        <a:t>Introduction of energy efficiency modes in policy information. </a:t>
                      </a:r>
                    </a:p>
                    <a:p>
                      <a:endParaRPr lang="en-GB" sz="1100"/>
                    </a:p>
                    <a:p>
                      <a:r>
                        <a:rPr lang="en-GB" sz="1100"/>
                        <a:t>Notes:</a:t>
                      </a:r>
                    </a:p>
                    <a:p>
                      <a:r>
                        <a:rPr lang="en-GB" sz="1100"/>
                        <a:t>Network only feature, no impact to UE</a:t>
                      </a:r>
                    </a:p>
                    <a:p>
                      <a:r>
                        <a:rPr lang="en-GB" sz="1100"/>
                        <a:t>Scope to only provide energy consumption information exchange framework. How NFs and RAN compute energy consumption per slice/PDU session/QoS flow is out of scope of SA2. </a:t>
                      </a:r>
                    </a:p>
                    <a:p>
                      <a:pPr marL="171450" indent="-171450">
                        <a:buFont typeface="Arial" panose="020B0604020202020204" pitchFamily="34" charset="0"/>
                        <a:buChar char="•"/>
                      </a:pPr>
                      <a:endParaRPr lang="en-GB" sz="1000"/>
                    </a:p>
                  </a:txBody>
                  <a:tcPr/>
                </a:tc>
                <a:tc>
                  <a:txBody>
                    <a:bodyPr/>
                    <a:lstStyle/>
                    <a:p>
                      <a:r>
                        <a:rPr lang="en-GB" sz="1100"/>
                        <a:t>Yes, SA1 Rel-19 study on Energy Efficiency as a service (TR 22.882</a:t>
                      </a:r>
                    </a:p>
                    <a:p>
                      <a:endParaRPr lang="en-GB" sz="1100"/>
                    </a:p>
                    <a:p>
                      <a:endParaRPr lang="en-US" sz="1100"/>
                    </a:p>
                  </a:txBody>
                  <a:tcPr/>
                </a:tc>
                <a:tc>
                  <a:txBody>
                    <a:bodyPr/>
                    <a:lstStyle/>
                    <a:p>
                      <a:r>
                        <a:rPr lang="en-US" sz="1100"/>
                        <a:t>SA2</a:t>
                      </a:r>
                    </a:p>
                  </a:txBody>
                  <a:tcPr/>
                </a:tc>
                <a:tc>
                  <a:txBody>
                    <a:bodyPr/>
                    <a:lstStyle/>
                    <a:p>
                      <a:r>
                        <a:rPr lang="en-US" sz="1100"/>
                        <a:t>Yes, minor</a:t>
                      </a:r>
                    </a:p>
                  </a:txBody>
                  <a:tcPr/>
                </a:tc>
                <a:tc>
                  <a:txBody>
                    <a:bodyPr/>
                    <a:lstStyle/>
                    <a:p>
                      <a:r>
                        <a:rPr lang="en-GB" sz="1100"/>
                        <a:t>SA3 for security aspects, RAN3 for the RAN aspects, SA5 for charging</a:t>
                      </a:r>
                    </a:p>
                    <a:p>
                      <a:endParaRPr lang="en-US" sz="1100"/>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378946168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Other priorities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normAutofit/>
          </a:bodyPr>
          <a:lstStyle/>
          <a:p>
            <a:r>
              <a:rPr lang="en-US" altLang="en-US" dirty="0" err="1"/>
              <a:t>ProSe</a:t>
            </a:r>
            <a:r>
              <a:rPr lang="en-US" altLang="en-US" dirty="0"/>
              <a:t> (relay aspects)</a:t>
            </a:r>
          </a:p>
          <a:p>
            <a:pPr lvl="1"/>
            <a:r>
              <a:rPr lang="en-US" altLang="en-US" dirty="0"/>
              <a:t>Further </a:t>
            </a:r>
            <a:r>
              <a:rPr lang="en-US" altLang="en-US" dirty="0" err="1"/>
              <a:t>ProSe</a:t>
            </a:r>
            <a:r>
              <a:rPr lang="en-US" altLang="en-US" dirty="0"/>
              <a:t> Relay enhancement for multi-hop support for U2U Relay and U2N Relays (L2 &amp; L3)</a:t>
            </a:r>
          </a:p>
          <a:p>
            <a:pPr lvl="1"/>
            <a:r>
              <a:rPr lang="en-US" altLang="en-US" dirty="0"/>
              <a:t>Multi-path aggregation enhancement with multiple Relay links</a:t>
            </a:r>
          </a:p>
          <a:p>
            <a:pPr lvl="1"/>
            <a:r>
              <a:rPr lang="en-US" altLang="en-US" dirty="0"/>
              <a:t>Support </a:t>
            </a:r>
            <a:r>
              <a:rPr lang="en-US" altLang="en-US" dirty="0" err="1"/>
              <a:t>ProSe</a:t>
            </a:r>
            <a:r>
              <a:rPr lang="en-US" altLang="en-US" dirty="0"/>
              <a:t> Relay architecture over non-3GPP link  </a:t>
            </a:r>
          </a:p>
          <a:p>
            <a:pPr lvl="1"/>
            <a:r>
              <a:rPr lang="en-US" altLang="en-US" dirty="0"/>
              <a:t>Support MBS service over UE-to-Network </a:t>
            </a:r>
            <a:r>
              <a:rPr lang="en-US" altLang="en-US" dirty="0" err="1"/>
              <a:t>ProSe</a:t>
            </a:r>
            <a:r>
              <a:rPr lang="en-US" altLang="en-US" dirty="0"/>
              <a:t> Relays</a:t>
            </a:r>
          </a:p>
          <a:p>
            <a:r>
              <a:rPr lang="en-US" altLang="en-US" dirty="0" err="1"/>
              <a:t>Sidelink</a:t>
            </a:r>
            <a:r>
              <a:rPr lang="en-US" altLang="en-US" dirty="0"/>
              <a:t> Positioning</a:t>
            </a:r>
          </a:p>
          <a:p>
            <a:pPr lvl="1"/>
            <a:r>
              <a:rPr lang="en-GB" altLang="en-US" dirty="0"/>
              <a:t>Support of joint </a:t>
            </a:r>
            <a:r>
              <a:rPr lang="en-GB" altLang="en-US" dirty="0" err="1"/>
              <a:t>Sidelink</a:t>
            </a:r>
            <a:r>
              <a:rPr lang="en-GB" altLang="en-US" dirty="0"/>
              <a:t> and </a:t>
            </a:r>
            <a:r>
              <a:rPr lang="en-GB" altLang="en-US" dirty="0" err="1"/>
              <a:t>Uu</a:t>
            </a:r>
            <a:r>
              <a:rPr lang="en-GB" altLang="en-US" dirty="0"/>
              <a:t> positioning </a:t>
            </a:r>
          </a:p>
          <a:p>
            <a:pPr lvl="1"/>
            <a:r>
              <a:rPr lang="en-GB" altLang="en-US" dirty="0"/>
              <a:t>Support of the cross-PLMN operation of the Network assisted </a:t>
            </a:r>
            <a:r>
              <a:rPr lang="en-GB" altLang="en-US" dirty="0" err="1"/>
              <a:t>Sidelink</a:t>
            </a:r>
            <a:r>
              <a:rPr lang="en-GB" altLang="en-US" dirty="0"/>
              <a:t> Positioning/Ranging</a:t>
            </a:r>
          </a:p>
          <a:p>
            <a:pPr lvl="1"/>
            <a:endParaRPr lang="en-US" altLang="en-US" dirty="0"/>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Other priorities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49808" y="1825625"/>
            <a:ext cx="10603992" cy="4471988"/>
          </a:xfrm>
        </p:spPr>
        <p:txBody>
          <a:bodyPr>
            <a:normAutofit fontScale="70000" lnSpcReduction="20000"/>
          </a:bodyPr>
          <a:lstStyle/>
          <a:p>
            <a:r>
              <a:rPr lang="en-GB" altLang="en-US"/>
              <a:t>NTN enhancements</a:t>
            </a:r>
          </a:p>
          <a:p>
            <a:pPr lvl="1"/>
            <a:r>
              <a:rPr lang="en-GB" altLang="en-US"/>
              <a:t>Support for architecture with regenerative payload (RAN node on board the satellite) </a:t>
            </a:r>
            <a:r>
              <a:rPr lang="en-GB" altLang="en-US">
                <a:sym typeface="Wingdings" panose="05000000000000000000" pitchFamily="2" charset="2"/>
              </a:rPr>
              <a:t> Requires major support from RAN3</a:t>
            </a:r>
          </a:p>
          <a:p>
            <a:pPr lvl="1"/>
            <a:r>
              <a:rPr lang="en-GB" altLang="en-US"/>
              <a:t>For NTN access without a feeder link, enable store and forward communication for all services which can function in this mode</a:t>
            </a:r>
          </a:p>
          <a:p>
            <a:pPr lvl="1"/>
            <a:r>
              <a:rPr lang="en-GB" altLang="en-US"/>
              <a:t>Support real time communication between UEs accessing the same satellite without going through a land based PLMN</a:t>
            </a:r>
          </a:p>
          <a:p>
            <a:r>
              <a:rPr lang="en-GB" altLang="en-US"/>
              <a:t>Ambient IoT</a:t>
            </a:r>
          </a:p>
          <a:p>
            <a:pPr lvl="1"/>
            <a:r>
              <a:rPr lang="en-GB" altLang="en-US"/>
              <a:t>Study system support for A-IoT devices including potentially two streams:</a:t>
            </a:r>
          </a:p>
          <a:p>
            <a:pPr lvl="2"/>
            <a:r>
              <a:rPr lang="en-GB" altLang="en-US"/>
              <a:t>Support for devices capable of autonomous transmission, for which the focus shall be on further enhancements of IoT features to enable  reduced power operation</a:t>
            </a:r>
          </a:p>
          <a:p>
            <a:pPr lvl="2"/>
            <a:r>
              <a:rPr lang="en-GB" altLang="en-US"/>
              <a:t>Support for devices not capable of autonomous transmission including reachability / mobility management, security and charging aspects</a:t>
            </a:r>
          </a:p>
          <a:p>
            <a:pPr lvl="1"/>
            <a:r>
              <a:rPr lang="en-GB" altLang="en-US"/>
              <a:t>Views</a:t>
            </a:r>
          </a:p>
          <a:p>
            <a:pPr lvl="2"/>
            <a:r>
              <a:rPr lang="en-GB" altLang="en-US"/>
              <a:t>Both device types cannot be covered in rel-19</a:t>
            </a:r>
          </a:p>
          <a:p>
            <a:pPr lvl="2"/>
            <a:r>
              <a:rPr lang="en-GB" altLang="en-US"/>
              <a:t>Consider if support for devices with autonomous transmission offers any commercial values, otherwise do study only in rel-19</a:t>
            </a:r>
          </a:p>
          <a:p>
            <a:pPr lvl="2"/>
            <a:r>
              <a:rPr lang="en-GB" altLang="en-US"/>
              <a:t>Ambient IoT solutions shall be considered within the current 5GS architecture, this work excludes considering completely new end-to-end system. </a:t>
            </a:r>
          </a:p>
        </p:txBody>
      </p:sp>
    </p:spTree>
    <p:extLst>
      <p:ext uri="{BB962C8B-B14F-4D97-AF65-F5344CB8AC3E}">
        <p14:creationId xmlns:p14="http://schemas.microsoft.com/office/powerpoint/2010/main" val="1394278876"/>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Topics not to evolve in release 19</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a:t>The standards work done on the following should be considered mature for commercial deployment and therefore it is proposed to not evolve any further in SA2 in release 19: </a:t>
            </a:r>
          </a:p>
          <a:p>
            <a:pPr lvl="1"/>
            <a:r>
              <a:rPr lang="en-US" altLang="en-US"/>
              <a:t>NR </a:t>
            </a:r>
            <a:r>
              <a:rPr lang="en-US" altLang="en-US" err="1"/>
              <a:t>RedCap</a:t>
            </a:r>
            <a:endParaRPr lang="en-US" altLang="en-US"/>
          </a:p>
          <a:p>
            <a:pPr lvl="1"/>
            <a:r>
              <a:rPr lang="en-US" altLang="en-US"/>
              <a:t>Network Slicing</a:t>
            </a:r>
          </a:p>
          <a:p>
            <a:pPr lvl="1"/>
            <a:r>
              <a:rPr lang="en-US" altLang="en-US"/>
              <a:t>Non-Public Networks </a:t>
            </a:r>
          </a:p>
          <a:p>
            <a:pPr lvl="2"/>
            <a:r>
              <a:rPr lang="en-US" altLang="en-US"/>
              <a:t>caveat: any new functionality defined in rel-19 should also consider NPN support</a:t>
            </a:r>
          </a:p>
          <a:p>
            <a:pPr lvl="1"/>
            <a:r>
              <a:rPr lang="en-US" altLang="en-US"/>
              <a:t>IIOT/TSN</a:t>
            </a:r>
          </a:p>
          <a:p>
            <a:pPr lvl="1"/>
            <a:r>
              <a:rPr lang="en-US" altLang="en-US"/>
              <a:t>Wireless Wireline convergence</a:t>
            </a:r>
          </a:p>
          <a:p>
            <a:pPr lvl="1"/>
            <a:r>
              <a:rPr lang="en-US" altLang="en-US"/>
              <a:t>Edge computing</a:t>
            </a:r>
          </a:p>
          <a:p>
            <a:pPr lvl="1"/>
            <a:r>
              <a:rPr lang="en-US" altLang="en-US"/>
              <a:t>Location services</a:t>
            </a:r>
          </a:p>
          <a:p>
            <a:pPr lvl="1"/>
            <a:endParaRPr lang="en-US" altLang="en-US"/>
          </a:p>
        </p:txBody>
      </p:sp>
    </p:spTree>
    <p:extLst>
      <p:ext uri="{BB962C8B-B14F-4D97-AF65-F5344CB8AC3E}">
        <p14:creationId xmlns:p14="http://schemas.microsoft.com/office/powerpoint/2010/main" val="242453817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68289-719C-4BEF-64D7-3F9CE5D55AC1}"/>
              </a:ext>
            </a:extLst>
          </p:cNvPr>
          <p:cNvSpPr>
            <a:spLocks noGrp="1"/>
          </p:cNvSpPr>
          <p:nvPr>
            <p:ph type="ctrTitle"/>
          </p:nvPr>
        </p:nvSpPr>
        <p:spPr/>
        <p:txBody>
          <a:bodyPr/>
          <a:lstStyle/>
          <a:p>
            <a:r>
              <a:rPr lang="en-GB"/>
              <a:t>Annex</a:t>
            </a:r>
          </a:p>
        </p:txBody>
      </p:sp>
      <p:sp>
        <p:nvSpPr>
          <p:cNvPr id="3" name="Subtitle 2">
            <a:extLst>
              <a:ext uri="{FF2B5EF4-FFF2-40B4-BE49-F238E27FC236}">
                <a16:creationId xmlns:a16="http://schemas.microsoft.com/office/drawing/2014/main" id="{4A373B8B-4267-FE47-9CE8-16E99F28B5A9}"/>
              </a:ext>
            </a:extLst>
          </p:cNvPr>
          <p:cNvSpPr>
            <a:spLocks noGrp="1"/>
          </p:cNvSpPr>
          <p:nvPr>
            <p:ph type="subTitle" idx="1"/>
          </p:nvPr>
        </p:nvSpPr>
        <p:spPr/>
        <p:txBody>
          <a:bodyPr/>
          <a:lstStyle/>
          <a:p>
            <a:r>
              <a:rPr lang="en-GB"/>
              <a:t>Further details on the motivation for the high priority topics</a:t>
            </a:r>
          </a:p>
        </p:txBody>
      </p:sp>
    </p:spTree>
    <p:extLst>
      <p:ext uri="{BB962C8B-B14F-4D97-AF65-F5344CB8AC3E}">
        <p14:creationId xmlns:p14="http://schemas.microsoft.com/office/powerpoint/2010/main" val="3219133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6DCF8-5DB4-9D25-27F1-7D84AF00BE99}"/>
              </a:ext>
            </a:extLst>
          </p:cNvPr>
          <p:cNvSpPr>
            <a:spLocks noGrp="1"/>
          </p:cNvSpPr>
          <p:nvPr>
            <p:ph type="ctrTitle"/>
          </p:nvPr>
        </p:nvSpPr>
        <p:spPr/>
        <p:txBody>
          <a:bodyPr/>
          <a:lstStyle/>
          <a:p>
            <a:r>
              <a:rPr lang="en-GB"/>
              <a:t>Dual Steer</a:t>
            </a:r>
          </a:p>
        </p:txBody>
      </p:sp>
    </p:spTree>
    <p:extLst>
      <p:ext uri="{BB962C8B-B14F-4D97-AF65-F5344CB8AC3E}">
        <p14:creationId xmlns:p14="http://schemas.microsoft.com/office/powerpoint/2010/main" val="1821011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a:t>Release 19 timelines</a:t>
            </a:r>
          </a:p>
          <a:p>
            <a:r>
              <a:rPr lang="en-US" altLang="en-US"/>
              <a:t>Principles for 5G Advanced evolution</a:t>
            </a:r>
          </a:p>
          <a:p>
            <a:r>
              <a:rPr lang="en-US" altLang="en-US"/>
              <a:t>Overall view on Release 19 content (top 10 priorities)</a:t>
            </a:r>
          </a:p>
          <a:p>
            <a:r>
              <a:rPr lang="en-US" altLang="en-US"/>
              <a:t>Other priorities</a:t>
            </a:r>
          </a:p>
          <a:p>
            <a:r>
              <a:rPr lang="en-US" altLang="en-US"/>
              <a:t>Topics proposed not to evolve in release 19</a:t>
            </a: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FF34FD49-EA2E-7731-AD76-6AB830AFB40E}"/>
              </a:ext>
            </a:extLst>
          </p:cNvPr>
          <p:cNvSpPr>
            <a:spLocks noGrp="1"/>
          </p:cNvSpPr>
          <p:nvPr>
            <p:ph type="title"/>
          </p:nvPr>
        </p:nvSpPr>
        <p:spPr/>
        <p:txBody>
          <a:bodyPr/>
          <a:lstStyle/>
          <a:p>
            <a:r>
              <a:rPr lang="en-US" altLang="en-US" b="1"/>
              <a:t>Example use cases</a:t>
            </a:r>
          </a:p>
        </p:txBody>
      </p:sp>
      <p:sp>
        <p:nvSpPr>
          <p:cNvPr id="3" name="Content Placeholder 2">
            <a:extLst>
              <a:ext uri="{FF2B5EF4-FFF2-40B4-BE49-F238E27FC236}">
                <a16:creationId xmlns:a16="http://schemas.microsoft.com/office/drawing/2014/main" id="{53BCEE8E-FF8C-E917-D4A9-EA55AA728A3D}"/>
              </a:ext>
            </a:extLst>
          </p:cNvPr>
          <p:cNvSpPr>
            <a:spLocks noGrp="1"/>
          </p:cNvSpPr>
          <p:nvPr>
            <p:ph idx="1"/>
          </p:nvPr>
        </p:nvSpPr>
        <p:spPr>
          <a:xfrm>
            <a:off x="831850" y="1825625"/>
            <a:ext cx="5257800" cy="4584700"/>
          </a:xfrm>
        </p:spPr>
        <p:txBody>
          <a:bodyPr>
            <a:noAutofit/>
          </a:bodyPr>
          <a:lstStyle/>
          <a:p>
            <a:pPr marL="0" indent="0">
              <a:buFontTx/>
              <a:buNone/>
              <a:defRPr/>
            </a:pPr>
            <a:r>
              <a:rPr lang="en-US" sz="1800" b="1"/>
              <a:t>Single PLMN</a:t>
            </a:r>
          </a:p>
          <a:p>
            <a:pPr marL="0" indent="0">
              <a:buFontTx/>
              <a:buNone/>
              <a:defRPr/>
            </a:pPr>
            <a:r>
              <a:rPr lang="en-US" sz="1400" b="1"/>
              <a:t>Terrestrial (TN) + Satellite access (NTN)</a:t>
            </a:r>
          </a:p>
          <a:p>
            <a:pPr lvl="1">
              <a:defRPr/>
            </a:pPr>
            <a:r>
              <a:rPr lang="en-US" sz="1400"/>
              <a:t>NTN used to extend TN capacity/Throughput, or vice versa</a:t>
            </a:r>
          </a:p>
          <a:p>
            <a:pPr lvl="1">
              <a:defRPr/>
            </a:pPr>
            <a:r>
              <a:rPr lang="en-US" sz="1400"/>
              <a:t>Can be temporary dual RAT coverage (e.g., UEs in a train/cruise-ship/plane, at a stopover)</a:t>
            </a:r>
          </a:p>
          <a:p>
            <a:pPr>
              <a:buFont typeface="Arial" panose="020B0604020202020204" pitchFamily="34" charset="0"/>
              <a:buChar char="•"/>
              <a:defRPr/>
            </a:pPr>
            <a:endParaRPr lang="en-US" sz="1400"/>
          </a:p>
          <a:p>
            <a:pPr>
              <a:buFont typeface="Arial" panose="020B0604020202020204" pitchFamily="34" charset="0"/>
              <a:buChar char="•"/>
              <a:defRPr/>
            </a:pPr>
            <a:endParaRPr lang="en-US" sz="1400"/>
          </a:p>
          <a:p>
            <a:pPr>
              <a:buFont typeface="Arial" panose="020B0604020202020204" pitchFamily="34" charset="0"/>
              <a:buChar char="•"/>
              <a:defRPr/>
            </a:pPr>
            <a:endParaRPr lang="en-US" sz="1400"/>
          </a:p>
          <a:p>
            <a:pPr>
              <a:buFont typeface="Arial" panose="020B0604020202020204" pitchFamily="34" charset="0"/>
              <a:buChar char="•"/>
              <a:defRPr/>
            </a:pPr>
            <a:endParaRPr lang="en-US" sz="1400"/>
          </a:p>
          <a:p>
            <a:pPr>
              <a:buFont typeface="Arial" panose="020B0604020202020204" pitchFamily="34" charset="0"/>
              <a:buChar char="•"/>
              <a:defRPr/>
            </a:pPr>
            <a:endParaRPr lang="en-US" sz="1400"/>
          </a:p>
          <a:p>
            <a:pPr>
              <a:buFont typeface="Arial" panose="020B0604020202020204" pitchFamily="34" charset="0"/>
              <a:buChar char="•"/>
              <a:defRPr/>
            </a:pPr>
            <a:endParaRPr lang="en-US" sz="1400"/>
          </a:p>
          <a:p>
            <a:pPr>
              <a:buFont typeface="Arial" panose="020B0604020202020204" pitchFamily="34" charset="0"/>
              <a:buChar char="•"/>
              <a:defRPr/>
            </a:pPr>
            <a:endParaRPr lang="en-US" sz="1400"/>
          </a:p>
          <a:p>
            <a:pPr>
              <a:buFont typeface="Arial" panose="020B0604020202020204" pitchFamily="34" charset="0"/>
              <a:buChar char="•"/>
              <a:defRPr/>
            </a:pPr>
            <a:endParaRPr lang="en-US" sz="500"/>
          </a:p>
          <a:p>
            <a:pPr marL="0" indent="0">
              <a:buFontTx/>
              <a:buNone/>
              <a:defRPr/>
            </a:pPr>
            <a:endParaRPr lang="en-US" sz="1400" b="1"/>
          </a:p>
          <a:p>
            <a:pPr marL="0" indent="0">
              <a:buFontTx/>
              <a:buNone/>
              <a:defRPr/>
            </a:pPr>
            <a:r>
              <a:rPr lang="en-US" sz="1400" b="1"/>
              <a:t>Other examples: </a:t>
            </a:r>
            <a:r>
              <a:rPr lang="en-US" sz="1400"/>
              <a:t>NR + LTE (e.g., if/where Multi Radio Dual Connectivity (option 4) is not available)</a:t>
            </a:r>
          </a:p>
        </p:txBody>
      </p:sp>
      <p:sp>
        <p:nvSpPr>
          <p:cNvPr id="11268" name="Content Placeholder 2">
            <a:extLst>
              <a:ext uri="{FF2B5EF4-FFF2-40B4-BE49-F238E27FC236}">
                <a16:creationId xmlns:a16="http://schemas.microsoft.com/office/drawing/2014/main" id="{FD7CFD69-5E81-A654-48E0-37F5199BD3D9}"/>
              </a:ext>
            </a:extLst>
          </p:cNvPr>
          <p:cNvSpPr txBox="1">
            <a:spLocks noChangeArrowheads="1"/>
          </p:cNvSpPr>
          <p:nvPr/>
        </p:nvSpPr>
        <p:spPr bwMode="auto">
          <a:xfrm>
            <a:off x="6096000" y="1825625"/>
            <a:ext cx="5257800" cy="458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buFontTx/>
              <a:buNone/>
            </a:pPr>
            <a:r>
              <a:rPr lang="en-US" altLang="en-US" sz="1800" b="1"/>
              <a:t>Dual PLMN or PLMN + SNPN</a:t>
            </a:r>
          </a:p>
          <a:p>
            <a:pPr>
              <a:buFontTx/>
              <a:buNone/>
            </a:pPr>
            <a:r>
              <a:rPr lang="en-US" altLang="en-US" sz="1400" b="1"/>
              <a:t>Local dual-NW connectivity, e.g., in a stadium</a:t>
            </a:r>
          </a:p>
          <a:p>
            <a:pPr lvl="1"/>
            <a:r>
              <a:rPr lang="en-US" altLang="en-US" sz="1400"/>
              <a:t>Using local SNPN/PLMN2 RAT for extra PLMN1 capacity, or vice versa. Can be temporary / on-demand  </a:t>
            </a:r>
          </a:p>
          <a:p>
            <a:pPr lvl="1"/>
            <a:r>
              <a:rPr lang="en-US" altLang="en-US" sz="1400"/>
              <a:t>Other similar scenarios: campus, enterprise, factory…</a:t>
            </a:r>
          </a:p>
          <a:p>
            <a:pPr>
              <a:buFontTx/>
              <a:buChar char="•"/>
            </a:pPr>
            <a:endParaRPr lang="en-US" altLang="en-US" sz="1400"/>
          </a:p>
          <a:p>
            <a:pPr>
              <a:buFontTx/>
              <a:buChar char="•"/>
            </a:pPr>
            <a:endParaRPr lang="en-US" altLang="en-US" sz="1400"/>
          </a:p>
          <a:p>
            <a:pPr>
              <a:buFontTx/>
              <a:buChar char="•"/>
            </a:pPr>
            <a:endParaRPr lang="en-US" altLang="en-US" sz="1400"/>
          </a:p>
          <a:p>
            <a:pPr>
              <a:buFontTx/>
              <a:buChar char="•"/>
            </a:pPr>
            <a:endParaRPr lang="en-US" altLang="en-US" sz="1400"/>
          </a:p>
          <a:p>
            <a:pPr>
              <a:buFontTx/>
              <a:buChar char="•"/>
            </a:pPr>
            <a:endParaRPr lang="en-US" altLang="en-US" sz="1400"/>
          </a:p>
          <a:p>
            <a:pPr>
              <a:buFontTx/>
              <a:buChar char="•"/>
            </a:pPr>
            <a:endParaRPr lang="en-US" altLang="en-US" sz="1400"/>
          </a:p>
          <a:p>
            <a:pPr>
              <a:buFontTx/>
              <a:buChar char="•"/>
            </a:pPr>
            <a:endParaRPr lang="en-US" altLang="en-US" sz="900"/>
          </a:p>
          <a:p>
            <a:pPr>
              <a:buFontTx/>
              <a:buChar char="•"/>
            </a:pPr>
            <a:endParaRPr lang="en-US" altLang="en-US" sz="900"/>
          </a:p>
          <a:p>
            <a:pPr>
              <a:buFontTx/>
              <a:buChar char="•"/>
            </a:pPr>
            <a:endParaRPr lang="en-US" altLang="en-US" sz="1400"/>
          </a:p>
          <a:p>
            <a:pPr>
              <a:buFontTx/>
              <a:buNone/>
            </a:pPr>
            <a:r>
              <a:rPr lang="en-US" altLang="en-US" sz="1400" b="1"/>
              <a:t>Other examples: </a:t>
            </a:r>
            <a:r>
              <a:rPr lang="en-US" altLang="en-US" sz="1400"/>
              <a:t>Terrestrial + Satellite 3GPP access, or dual SAT access (E.g., partnership by PLMN1 with SAT MNO, or b/w 2 SAT MNO)</a:t>
            </a:r>
          </a:p>
        </p:txBody>
      </p:sp>
      <p:pic>
        <p:nvPicPr>
          <p:cNvPr id="11269" name="Picture 20" descr="Diagram&#10;&#10;Description automatically generated">
            <a:extLst>
              <a:ext uri="{FF2B5EF4-FFF2-40B4-BE49-F238E27FC236}">
                <a16:creationId xmlns:a16="http://schemas.microsoft.com/office/drawing/2014/main" id="{92822DEB-E327-6F3F-18F1-92BE158D82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61150" y="3163888"/>
            <a:ext cx="4127500" cy="2651125"/>
          </a:xfrm>
          <a:prstGeom prst="rect">
            <a:avLst/>
          </a:prstGeom>
          <a:noFill/>
          <a:ln w="9525">
            <a:solidFill>
              <a:srgbClr val="B1D254"/>
            </a:solidFill>
            <a:miter lim="800000"/>
            <a:headEnd/>
            <a:tailEnd/>
          </a:ln>
          <a:extLst>
            <a:ext uri="{909E8E84-426E-40DD-AFC4-6F175D3DCCD1}">
              <a14:hiddenFill xmlns:a14="http://schemas.microsoft.com/office/drawing/2010/main">
                <a:solidFill>
                  <a:srgbClr val="FFFFFF"/>
                </a:solidFill>
              </a14:hiddenFill>
            </a:ext>
          </a:extLst>
        </p:spPr>
      </p:pic>
      <p:pic>
        <p:nvPicPr>
          <p:cNvPr id="11270" name="Picture 21" descr="Diagram&#10;&#10;Description automatically generated">
            <a:extLst>
              <a:ext uri="{FF2B5EF4-FFF2-40B4-BE49-F238E27FC236}">
                <a16:creationId xmlns:a16="http://schemas.microsoft.com/office/drawing/2014/main" id="{48CD77AD-A07A-C110-9EDC-D1256935444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3163888"/>
            <a:ext cx="4492625" cy="2651125"/>
          </a:xfrm>
          <a:prstGeom prst="rect">
            <a:avLst/>
          </a:prstGeom>
          <a:noFill/>
          <a:ln w="9525">
            <a:solidFill>
              <a:srgbClr val="B1D254"/>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2">
            <a:extLst>
              <a:ext uri="{FF2B5EF4-FFF2-40B4-BE49-F238E27FC236}">
                <a16:creationId xmlns:a16="http://schemas.microsoft.com/office/drawing/2014/main" id="{52F85926-0D73-1067-3948-E5EE780E9C78}"/>
              </a:ext>
            </a:extLst>
          </p:cNvPr>
          <p:cNvSpPr>
            <a:spLocks noGrp="1"/>
          </p:cNvSpPr>
          <p:nvPr>
            <p:ph type="title"/>
          </p:nvPr>
        </p:nvSpPr>
        <p:spPr/>
        <p:txBody>
          <a:bodyPr/>
          <a:lstStyle/>
          <a:p>
            <a:r>
              <a:rPr lang="en-US" altLang="en-US" b="1"/>
              <a:t>Limitations of ATSSS</a:t>
            </a:r>
          </a:p>
        </p:txBody>
      </p:sp>
      <p:sp>
        <p:nvSpPr>
          <p:cNvPr id="7171" name="Content Placeholder 3">
            <a:extLst>
              <a:ext uri="{FF2B5EF4-FFF2-40B4-BE49-F238E27FC236}">
                <a16:creationId xmlns:a16="http://schemas.microsoft.com/office/drawing/2014/main" id="{C6C6B6AD-7093-49C1-134D-0F14F8A966A8}"/>
              </a:ext>
            </a:extLst>
          </p:cNvPr>
          <p:cNvSpPr>
            <a:spLocks noGrp="1"/>
          </p:cNvSpPr>
          <p:nvPr>
            <p:ph idx="1"/>
          </p:nvPr>
        </p:nvSpPr>
        <p:spPr/>
        <p:txBody>
          <a:bodyPr/>
          <a:lstStyle/>
          <a:p>
            <a:pPr>
              <a:buFontTx/>
              <a:buChar char="•"/>
            </a:pPr>
            <a:r>
              <a:rPr lang="en-US" altLang="en-US"/>
              <a:t>Currently one 3GPP access and (at least) one integrated non-3GPP access are required to support ATSSS</a:t>
            </a:r>
          </a:p>
          <a:p>
            <a:pPr>
              <a:buFontTx/>
              <a:buChar char="•"/>
            </a:pPr>
            <a:r>
              <a:rPr lang="en-US" altLang="en-US"/>
              <a:t>In certain use cases, non-3GPP access(es) are not ideal to improve capacity, coverage, reliability and QoE, e.g. (see slide #4):</a:t>
            </a:r>
          </a:p>
          <a:p>
            <a:pPr lvl="1"/>
            <a:r>
              <a:rPr lang="en-US" altLang="en-US"/>
              <a:t>stadium with SNPN or local PLMN deployment</a:t>
            </a:r>
          </a:p>
          <a:p>
            <a:pPr lvl="1"/>
            <a:r>
              <a:rPr lang="en-US" altLang="en-US"/>
              <a:t>3GPP terrestrial combined with 3GPP non-terrestrial access</a:t>
            </a:r>
          </a:p>
          <a:p>
            <a:pPr lvl="1"/>
            <a:endParaRPr lang="en-US" altLang="en-US"/>
          </a:p>
          <a:p>
            <a:pPr lvl="1"/>
            <a:endParaRPr lang="en-US" altLang="en-US"/>
          </a:p>
          <a:p>
            <a:pPr>
              <a:buFontTx/>
              <a:buChar char="•"/>
            </a:pPr>
            <a:endParaRPr lang="en-US" altLang="en-US"/>
          </a:p>
          <a:p>
            <a:pPr>
              <a:buFontTx/>
              <a:buChar char="•"/>
            </a:pPr>
            <a:endParaRPr lang="en-US" altLang="en-US"/>
          </a:p>
          <a:p>
            <a:pPr>
              <a:buFontTx/>
              <a:buChar char="•"/>
            </a:pPr>
            <a:endParaRPr lang="en-US" altLang="en-US"/>
          </a:p>
        </p:txBody>
      </p:sp>
      <p:graphicFrame>
        <p:nvGraphicFramePr>
          <p:cNvPr id="7172" name="Object 4">
            <a:extLst>
              <a:ext uri="{FF2B5EF4-FFF2-40B4-BE49-F238E27FC236}">
                <a16:creationId xmlns:a16="http://schemas.microsoft.com/office/drawing/2014/main" id="{4DB8C455-F529-FE6B-2BE7-C0A3250029C9}"/>
              </a:ext>
            </a:extLst>
          </p:cNvPr>
          <p:cNvGraphicFramePr>
            <a:graphicFrameLocks noChangeAspect="1"/>
          </p:cNvGraphicFramePr>
          <p:nvPr/>
        </p:nvGraphicFramePr>
        <p:xfrm>
          <a:off x="2590800" y="4249738"/>
          <a:ext cx="7010400" cy="1871662"/>
        </p:xfrm>
        <a:graphic>
          <a:graphicData uri="http://schemas.openxmlformats.org/presentationml/2006/ole">
            <mc:AlternateContent xmlns:mc="http://schemas.openxmlformats.org/markup-compatibility/2006">
              <mc:Choice xmlns:v="urn:schemas-microsoft-com:vml" Requires="v">
                <p:oleObj name="Visio" r:id="rId2" imgW="9801206" imgH="2629002" progId="Visio.Drawing.11">
                  <p:embed/>
                </p:oleObj>
              </mc:Choice>
              <mc:Fallback>
                <p:oleObj name="Visio" r:id="rId2" imgW="9801206" imgH="2629002" progId="Visio.Drawing.11">
                  <p:embed/>
                  <p:pic>
                    <p:nvPicPr>
                      <p:cNvPr id="7172" name="Object 4">
                        <a:extLst>
                          <a:ext uri="{FF2B5EF4-FFF2-40B4-BE49-F238E27FC236}">
                            <a16:creationId xmlns:a16="http://schemas.microsoft.com/office/drawing/2014/main" id="{4DB8C455-F529-FE6B-2BE7-C0A3250029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4249738"/>
                        <a:ext cx="7010400"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173" name="TextBox 5">
            <a:extLst>
              <a:ext uri="{FF2B5EF4-FFF2-40B4-BE49-F238E27FC236}">
                <a16:creationId xmlns:a16="http://schemas.microsoft.com/office/drawing/2014/main" id="{6D43D126-F2B6-ACCE-F24E-272972A72193}"/>
              </a:ext>
            </a:extLst>
          </p:cNvPr>
          <p:cNvSpPr txBox="1">
            <a:spLocks noChangeArrowheads="1"/>
          </p:cNvSpPr>
          <p:nvPr/>
        </p:nvSpPr>
        <p:spPr bwMode="auto">
          <a:xfrm>
            <a:off x="3178175" y="6132513"/>
            <a:ext cx="58356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ATSSS requires (at least) one integrated non-3GPP access to work</a:t>
            </a: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2CEFB5BE-D964-7B0D-1357-D6F8B2C2405F}"/>
              </a:ext>
            </a:extLst>
          </p:cNvPr>
          <p:cNvSpPr>
            <a:spLocks noGrp="1"/>
          </p:cNvSpPr>
          <p:nvPr>
            <p:ph type="title"/>
          </p:nvPr>
        </p:nvSpPr>
        <p:spPr>
          <a:xfrm>
            <a:off x="838200" y="365125"/>
            <a:ext cx="8704263" cy="1325563"/>
          </a:xfrm>
        </p:spPr>
        <p:txBody>
          <a:bodyPr/>
          <a:lstStyle/>
          <a:p>
            <a:pPr>
              <a:defRPr/>
            </a:pPr>
            <a:r>
              <a:rPr lang="en-US" altLang="en-US" b="1"/>
              <a:t>Limitations of other existing solutions</a:t>
            </a:r>
          </a:p>
        </p:txBody>
      </p:sp>
      <p:sp>
        <p:nvSpPr>
          <p:cNvPr id="10243" name="Content Placeholder 2">
            <a:extLst>
              <a:ext uri="{FF2B5EF4-FFF2-40B4-BE49-F238E27FC236}">
                <a16:creationId xmlns:a16="http://schemas.microsoft.com/office/drawing/2014/main" id="{9E0FDE7E-23E6-A9C8-5D77-000E332C83B5}"/>
              </a:ext>
            </a:extLst>
          </p:cNvPr>
          <p:cNvSpPr>
            <a:spLocks noGrp="1"/>
          </p:cNvSpPr>
          <p:nvPr>
            <p:ph idx="1"/>
          </p:nvPr>
        </p:nvSpPr>
        <p:spPr/>
        <p:txBody>
          <a:bodyPr/>
          <a:lstStyle/>
          <a:p>
            <a:pPr>
              <a:buFontTx/>
              <a:buChar char="•"/>
              <a:defRPr/>
            </a:pPr>
            <a:r>
              <a:rPr lang="en-US" altLang="en-US" b="1"/>
              <a:t>Dual Connectivity (DC)</a:t>
            </a:r>
            <a:r>
              <a:rPr lang="en-US" altLang="en-US"/>
              <a:t> and </a:t>
            </a:r>
            <a:r>
              <a:rPr lang="en-US" altLang="en-US" b="1"/>
              <a:t>Carrier Aggregation (CA)</a:t>
            </a:r>
            <a:r>
              <a:rPr lang="en-US" altLang="en-US"/>
              <a:t> have limitations</a:t>
            </a:r>
          </a:p>
          <a:p>
            <a:pPr lvl="1">
              <a:defRPr/>
            </a:pPr>
            <a:r>
              <a:rPr lang="en-US" altLang="en-US"/>
              <a:t>PLMN + SNPN and PLMN TN + PLMN NTN when SNPN and PLMN NTN belong to different administrative domains than main PLMN</a:t>
            </a:r>
          </a:p>
          <a:p>
            <a:pPr lvl="1">
              <a:defRPr/>
            </a:pPr>
            <a:r>
              <a:rPr lang="en-US" altLang="en-US"/>
              <a:t>DC or CA require RAN sharing arrangements between PLMNs or PLMN+SNPN which are often complex to deploy and have security implications</a:t>
            </a:r>
          </a:p>
          <a:p>
            <a:pPr lvl="1">
              <a:defRPr/>
            </a:pPr>
            <a:r>
              <a:rPr lang="en-US" altLang="en-US"/>
              <a:t>DC or CA are cumbersome to deploy in cross- infra vendor deployments</a:t>
            </a:r>
          </a:p>
          <a:p>
            <a:pPr>
              <a:buFontTx/>
              <a:buChar char="•"/>
              <a:defRPr/>
            </a:pPr>
            <a:endParaRPr lang="en-US" altLang="en-US"/>
          </a:p>
          <a:p>
            <a:pPr>
              <a:buFontTx/>
              <a:buChar char="•"/>
              <a:defRPr/>
            </a:pPr>
            <a:r>
              <a:rPr lang="en-US" altLang="en-US"/>
              <a:t>Ultimately, in case of multiple PLMNs or of PLMN + SNPN, currently there is no viable alternative to </a:t>
            </a:r>
            <a:r>
              <a:rPr lang="en-US" altLang="en-US" err="1"/>
              <a:t>DualSteer</a:t>
            </a:r>
            <a:r>
              <a:rPr lang="en-US" altLang="en-US"/>
              <a:t> to do aggregation/steering between 3GPP accesses with home operator control</a:t>
            </a:r>
          </a:p>
          <a:p>
            <a:pPr>
              <a:buFontTx/>
              <a:buChar char="•"/>
              <a:defRPr/>
            </a:pPr>
            <a:endParaRPr lang="en-US" altLang="en-US"/>
          </a:p>
          <a:p>
            <a:pPr>
              <a:buFontTx/>
              <a:buChar char="•"/>
              <a:defRPr/>
            </a:pPr>
            <a:endParaRPr lang="en-US" altLang="en-US"/>
          </a:p>
          <a:p>
            <a:pPr>
              <a:buFontTx/>
              <a:buChar char="•"/>
              <a:defRPr/>
            </a:pPr>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ontent Placeholder 2">
            <a:extLst>
              <a:ext uri="{FF2B5EF4-FFF2-40B4-BE49-F238E27FC236}">
                <a16:creationId xmlns:a16="http://schemas.microsoft.com/office/drawing/2014/main" id="{8FFE7331-22D7-2A93-85BE-57DDAF30EA71}"/>
              </a:ext>
            </a:extLst>
          </p:cNvPr>
          <p:cNvSpPr>
            <a:spLocks noGrp="1"/>
          </p:cNvSpPr>
          <p:nvPr>
            <p:ph idx="1"/>
          </p:nvPr>
        </p:nvSpPr>
        <p:spPr/>
        <p:txBody>
          <a:bodyPr/>
          <a:lstStyle/>
          <a:p>
            <a:pPr>
              <a:buFontTx/>
              <a:buChar char="•"/>
            </a:pPr>
            <a:r>
              <a:rPr lang="en-US" altLang="en-US"/>
              <a:t>Enable additional 5GS tools, under MNO control/policy, to improve access/NW resources utilization, capacity, coverage, reliability and QoE, using </a:t>
            </a:r>
            <a:r>
              <a:rPr lang="en-US" altLang="en-US" b="1"/>
              <a:t>dual 3GPP access</a:t>
            </a:r>
          </a:p>
          <a:p>
            <a:pPr>
              <a:buFontTx/>
              <a:buChar char="•"/>
            </a:pPr>
            <a:r>
              <a:rPr lang="en-US" altLang="en-US"/>
              <a:t>Provide flexible user plane traffic aggregation, steering &amp; switching at 3GPP layer </a:t>
            </a:r>
          </a:p>
        </p:txBody>
      </p:sp>
      <p:graphicFrame>
        <p:nvGraphicFramePr>
          <p:cNvPr id="9219" name="Object 3">
            <a:extLst>
              <a:ext uri="{FF2B5EF4-FFF2-40B4-BE49-F238E27FC236}">
                <a16:creationId xmlns:a16="http://schemas.microsoft.com/office/drawing/2014/main" id="{B035D5DF-FAB2-FDD4-E105-CA038D19187C}"/>
              </a:ext>
            </a:extLst>
          </p:cNvPr>
          <p:cNvGraphicFramePr>
            <a:graphicFrameLocks noChangeAspect="1"/>
          </p:cNvGraphicFramePr>
          <p:nvPr/>
        </p:nvGraphicFramePr>
        <p:xfrm>
          <a:off x="2590800" y="4111625"/>
          <a:ext cx="7010400" cy="1870075"/>
        </p:xfrm>
        <a:graphic>
          <a:graphicData uri="http://schemas.openxmlformats.org/presentationml/2006/ole">
            <mc:AlternateContent xmlns:mc="http://schemas.openxmlformats.org/markup-compatibility/2006">
              <mc:Choice xmlns:v="urn:schemas-microsoft-com:vml" Requires="v">
                <p:oleObj name="Visio" r:id="rId2" imgW="9801539" imgH="2629097" progId="Visio.Drawing.11">
                  <p:embed/>
                </p:oleObj>
              </mc:Choice>
              <mc:Fallback>
                <p:oleObj name="Visio" r:id="rId2" imgW="9801539" imgH="2629097" progId="Visio.Drawing.11">
                  <p:embed/>
                  <p:pic>
                    <p:nvPicPr>
                      <p:cNvPr id="9219" name="Object 3">
                        <a:extLst>
                          <a:ext uri="{FF2B5EF4-FFF2-40B4-BE49-F238E27FC236}">
                            <a16:creationId xmlns:a16="http://schemas.microsoft.com/office/drawing/2014/main" id="{B035D5DF-FAB2-FDD4-E105-CA038D1918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4111625"/>
                        <a:ext cx="7010400" cy="187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220" name="Title 2">
            <a:extLst>
              <a:ext uri="{FF2B5EF4-FFF2-40B4-BE49-F238E27FC236}">
                <a16:creationId xmlns:a16="http://schemas.microsoft.com/office/drawing/2014/main" id="{53D275D5-3A3F-52B3-B576-6BE9653BAB4F}"/>
              </a:ext>
            </a:extLst>
          </p:cNvPr>
          <p:cNvSpPr>
            <a:spLocks noGrp="1"/>
          </p:cNvSpPr>
          <p:nvPr>
            <p:ph type="title"/>
          </p:nvPr>
        </p:nvSpPr>
        <p:spPr/>
        <p:txBody>
          <a:bodyPr/>
          <a:lstStyle/>
          <a:p>
            <a:r>
              <a:rPr lang="en-US" altLang="en-US" b="1"/>
              <a:t>Proposition for Dual Steer</a:t>
            </a: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6DCF8-5DB4-9D25-27F1-7D84AF00BE99}"/>
              </a:ext>
            </a:extLst>
          </p:cNvPr>
          <p:cNvSpPr>
            <a:spLocks noGrp="1"/>
          </p:cNvSpPr>
          <p:nvPr>
            <p:ph type="ctrTitle"/>
          </p:nvPr>
        </p:nvSpPr>
        <p:spPr/>
        <p:txBody>
          <a:bodyPr/>
          <a:lstStyle/>
          <a:p>
            <a:r>
              <a:rPr lang="en-GB"/>
              <a:t>VMR phase 2</a:t>
            </a:r>
          </a:p>
        </p:txBody>
      </p:sp>
      <p:sp>
        <p:nvSpPr>
          <p:cNvPr id="3" name="Subtitle 2">
            <a:extLst>
              <a:ext uri="{FF2B5EF4-FFF2-40B4-BE49-F238E27FC236}">
                <a16:creationId xmlns:a16="http://schemas.microsoft.com/office/drawing/2014/main" id="{493546A2-AF76-F9A9-AC7D-6E2909A05B5A}"/>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25764434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2C2FDF-483E-4509-990B-C404E3425146}"/>
              </a:ext>
            </a:extLst>
          </p:cNvPr>
          <p:cNvSpPr>
            <a:spLocks noGrp="1"/>
          </p:cNvSpPr>
          <p:nvPr>
            <p:ph type="title"/>
          </p:nvPr>
        </p:nvSpPr>
        <p:spPr>
          <a:xfrm>
            <a:off x="624459" y="815198"/>
            <a:ext cx="8390334" cy="341392"/>
          </a:xfrm>
        </p:spPr>
        <p:txBody>
          <a:bodyPr/>
          <a:lstStyle/>
          <a:p>
            <a:r>
              <a:rPr lang="en-US" b="1"/>
              <a:t>Gaps of VMR defined in Rel-18</a:t>
            </a:r>
          </a:p>
        </p:txBody>
      </p:sp>
      <p:sp>
        <p:nvSpPr>
          <p:cNvPr id="11" name="Content Placeholder 10">
            <a:extLst>
              <a:ext uri="{FF2B5EF4-FFF2-40B4-BE49-F238E27FC236}">
                <a16:creationId xmlns:a16="http://schemas.microsoft.com/office/drawing/2014/main" id="{BC181038-5CBD-4073-8292-98D2081B4DBF}"/>
              </a:ext>
            </a:extLst>
          </p:cNvPr>
          <p:cNvSpPr>
            <a:spLocks noGrp="1"/>
          </p:cNvSpPr>
          <p:nvPr>
            <p:ph sz="quarter" idx="12"/>
          </p:nvPr>
        </p:nvSpPr>
        <p:spPr>
          <a:xfrm>
            <a:off x="1832781" y="2249126"/>
            <a:ext cx="3505672" cy="3511296"/>
          </a:xfrm>
        </p:spPr>
        <p:txBody>
          <a:bodyPr vert="horz" wrap="square" lIns="0" tIns="0" rIns="0" bIns="0" numCol="1" rtlCol="0" anchor="t" anchorCtr="0" compatLnSpc="1">
            <a:prstTxWarp prst="textNoShape">
              <a:avLst/>
            </a:prstTxWarp>
            <a:noAutofit/>
          </a:bodyPr>
          <a:lstStyle/>
          <a:p>
            <a:pPr indent="-143828"/>
            <a:r>
              <a:rPr lang="en-US" sz="1500">
                <a:ea typeface="+mn-lt"/>
                <a:cs typeface="+mn-lt"/>
              </a:rPr>
              <a:t>The scope of the Rel-18 SA2 work on VMR was restricted to the IAB architecture</a:t>
            </a:r>
          </a:p>
          <a:p>
            <a:pPr indent="-143828"/>
            <a:endParaRPr lang="en-US">
              <a:ea typeface="+mn-lt"/>
              <a:cs typeface="+mn-lt"/>
            </a:endParaRPr>
          </a:p>
          <a:p>
            <a:pPr indent="-143828"/>
            <a:r>
              <a:rPr lang="en-US" sz="1500">
                <a:ea typeface="+mn-lt"/>
                <a:cs typeface="+mn-lt"/>
              </a:rPr>
              <a:t>This may not be able to support some of the deployment requirements, e.g. when there is no IAB support in RAN, or local traffic switching is required, or more flexible relationships between PLMNs</a:t>
            </a:r>
          </a:p>
          <a:p>
            <a:pPr lvl="1" indent="-143828"/>
            <a:endParaRPr lang="en-US" sz="1100">
              <a:ea typeface="+mn-lt"/>
              <a:cs typeface="+mn-lt"/>
            </a:endParaRPr>
          </a:p>
          <a:p>
            <a:pPr indent="-143828"/>
            <a:r>
              <a:rPr lang="en-US" sz="1500">
                <a:ea typeface="+mn-lt"/>
                <a:cs typeface="+mn-lt"/>
              </a:rPr>
              <a:t>In summary, other architectures such as the “Velcro” architecture are possible and may fit certain deployment scenarios better</a:t>
            </a:r>
          </a:p>
        </p:txBody>
      </p:sp>
      <p:pic>
        <p:nvPicPr>
          <p:cNvPr id="2" name="Picture 1">
            <a:extLst>
              <a:ext uri="{FF2B5EF4-FFF2-40B4-BE49-F238E27FC236}">
                <a16:creationId xmlns:a16="http://schemas.microsoft.com/office/drawing/2014/main" id="{4FA73971-7EC1-43DC-F04E-360145A04F0B}"/>
              </a:ext>
            </a:extLst>
          </p:cNvPr>
          <p:cNvPicPr>
            <a:picLocks noChangeAspect="1"/>
          </p:cNvPicPr>
          <p:nvPr/>
        </p:nvPicPr>
        <p:blipFill>
          <a:blip r:embed="rId2"/>
          <a:stretch>
            <a:fillRect/>
          </a:stretch>
        </p:blipFill>
        <p:spPr>
          <a:xfrm>
            <a:off x="5509073" y="4290880"/>
            <a:ext cx="5084991" cy="1749779"/>
          </a:xfrm>
          <a:prstGeom prst="rect">
            <a:avLst/>
          </a:prstGeom>
        </p:spPr>
      </p:pic>
      <p:sp>
        <p:nvSpPr>
          <p:cNvPr id="3" name="Rectangle 2">
            <a:extLst>
              <a:ext uri="{FF2B5EF4-FFF2-40B4-BE49-F238E27FC236}">
                <a16:creationId xmlns:a16="http://schemas.microsoft.com/office/drawing/2014/main" id="{7F525588-9E22-735B-BF9D-1B5A18B5A6F1}"/>
              </a:ext>
            </a:extLst>
          </p:cNvPr>
          <p:cNvSpPr>
            <a:spLocks noChangeArrowheads="1"/>
          </p:cNvSpPr>
          <p:nvPr/>
        </p:nvSpPr>
        <p:spPr bwMode="auto">
          <a:xfrm>
            <a:off x="7195897" y="5974740"/>
            <a:ext cx="2954897"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ctr" defTabSz="685800"/>
            <a:r>
              <a:rPr lang="en-US" altLang="en-US" sz="750" b="1">
                <a:ea typeface="Malgun Gothic" panose="020B0503020000020004" pitchFamily="34" charset="-127"/>
              </a:rPr>
              <a:t>Velcro architecture</a:t>
            </a:r>
            <a:endParaRPr lang="en-US" altLang="en-US" sz="1350"/>
          </a:p>
        </p:txBody>
      </p:sp>
      <p:pic>
        <p:nvPicPr>
          <p:cNvPr id="6" name="Picture 5">
            <a:extLst>
              <a:ext uri="{FF2B5EF4-FFF2-40B4-BE49-F238E27FC236}">
                <a16:creationId xmlns:a16="http://schemas.microsoft.com/office/drawing/2014/main" id="{F4991350-B609-4448-EC2F-B0DB3E3DE073}"/>
              </a:ext>
            </a:extLst>
          </p:cNvPr>
          <p:cNvPicPr>
            <a:picLocks noChangeAspect="1"/>
          </p:cNvPicPr>
          <p:nvPr/>
        </p:nvPicPr>
        <p:blipFill>
          <a:blip r:embed="rId3"/>
          <a:stretch>
            <a:fillRect/>
          </a:stretch>
        </p:blipFill>
        <p:spPr>
          <a:xfrm>
            <a:off x="5569487" y="1828247"/>
            <a:ext cx="4789733" cy="1843680"/>
          </a:xfrm>
          <a:prstGeom prst="rect">
            <a:avLst/>
          </a:prstGeom>
        </p:spPr>
      </p:pic>
      <p:sp>
        <p:nvSpPr>
          <p:cNvPr id="7" name="Rectangle 6">
            <a:extLst>
              <a:ext uri="{FF2B5EF4-FFF2-40B4-BE49-F238E27FC236}">
                <a16:creationId xmlns:a16="http://schemas.microsoft.com/office/drawing/2014/main" id="{F883D0B7-E7E9-8EE3-9FAB-CD07678C36B0}"/>
              </a:ext>
            </a:extLst>
          </p:cNvPr>
          <p:cNvSpPr>
            <a:spLocks noChangeArrowheads="1"/>
          </p:cNvSpPr>
          <p:nvPr/>
        </p:nvSpPr>
        <p:spPr bwMode="auto">
          <a:xfrm>
            <a:off x="7021889" y="3671927"/>
            <a:ext cx="2954897"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ctr" defTabSz="685800"/>
            <a:r>
              <a:rPr lang="en-US" altLang="en-US" sz="750" b="1">
                <a:ea typeface="Malgun Gothic" panose="020B0503020000020004" pitchFamily="34" charset="-127"/>
              </a:rPr>
              <a:t>IAB architecture</a:t>
            </a:r>
            <a:endParaRPr lang="en-US" altLang="en-US" sz="1350"/>
          </a:p>
        </p:txBody>
      </p:sp>
    </p:spTree>
    <p:extLst>
      <p:ext uri="{BB962C8B-B14F-4D97-AF65-F5344CB8AC3E}">
        <p14:creationId xmlns:p14="http://schemas.microsoft.com/office/powerpoint/2010/main" val="1933457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2C2FDF-483E-4509-990B-C404E3425146}"/>
              </a:ext>
            </a:extLst>
          </p:cNvPr>
          <p:cNvSpPr>
            <a:spLocks noGrp="1"/>
          </p:cNvSpPr>
          <p:nvPr>
            <p:ph type="title"/>
          </p:nvPr>
        </p:nvSpPr>
        <p:spPr>
          <a:xfrm>
            <a:off x="624458" y="847640"/>
            <a:ext cx="8857869" cy="329609"/>
          </a:xfrm>
        </p:spPr>
        <p:txBody>
          <a:bodyPr/>
          <a:lstStyle/>
          <a:p>
            <a:r>
              <a:rPr lang="en-US" sz="4000" b="1"/>
              <a:t>Additional scenarios for VMR deployment</a:t>
            </a:r>
          </a:p>
        </p:txBody>
      </p:sp>
      <p:sp>
        <p:nvSpPr>
          <p:cNvPr id="11" name="Content Placeholder 10">
            <a:extLst>
              <a:ext uri="{FF2B5EF4-FFF2-40B4-BE49-F238E27FC236}">
                <a16:creationId xmlns:a16="http://schemas.microsoft.com/office/drawing/2014/main" id="{BC181038-5CBD-4073-8292-98D2081B4DBF}"/>
              </a:ext>
            </a:extLst>
          </p:cNvPr>
          <p:cNvSpPr>
            <a:spLocks noGrp="1"/>
          </p:cNvSpPr>
          <p:nvPr>
            <p:ph sz="quarter" idx="12"/>
          </p:nvPr>
        </p:nvSpPr>
        <p:spPr>
          <a:xfrm>
            <a:off x="1895477" y="2146554"/>
            <a:ext cx="3329129" cy="3511296"/>
          </a:xfrm>
        </p:spPr>
        <p:txBody>
          <a:bodyPr vert="horz" wrap="square" lIns="0" tIns="0" rIns="0" bIns="0" numCol="1" rtlCol="0" anchor="t" anchorCtr="0" compatLnSpc="1">
            <a:prstTxWarp prst="textNoShape">
              <a:avLst/>
            </a:prstTxWarp>
            <a:noAutofit/>
          </a:bodyPr>
          <a:lstStyle/>
          <a:p>
            <a:pPr indent="-143828"/>
            <a:r>
              <a:rPr lang="en-US" sz="1500">
                <a:ea typeface="+mn-lt"/>
                <a:cs typeface="+mn-lt"/>
              </a:rPr>
              <a:t>NTN backhauling, to provide coverage </a:t>
            </a:r>
            <a:r>
              <a:rPr lang="en-US" sz="1500" err="1">
                <a:ea typeface="+mn-lt"/>
                <a:cs typeface="+mn-lt"/>
              </a:rPr>
              <a:t>e.g</a:t>
            </a:r>
            <a:r>
              <a:rPr lang="en-US" sz="1500">
                <a:ea typeface="+mn-lt"/>
                <a:cs typeface="+mn-lt"/>
              </a:rPr>
              <a:t> on vessels, aircrafts and in other areas without TN coverage</a:t>
            </a:r>
          </a:p>
          <a:p>
            <a:pPr lvl="1" indent="-143828"/>
            <a:r>
              <a:rPr lang="en-US" sz="1400">
                <a:ea typeface="+mn-lt"/>
                <a:cs typeface="+mn-lt"/>
              </a:rPr>
              <a:t>Based on work done on NTN backhaul WI of rel.18 to support “mobile relay</a:t>
            </a:r>
            <a:r>
              <a:rPr lang="en-US" sz="1100">
                <a:ea typeface="+mn-lt"/>
                <a:cs typeface="+mn-lt"/>
              </a:rPr>
              <a:t>”</a:t>
            </a:r>
          </a:p>
          <a:p>
            <a:pPr lvl="2" indent="-143828"/>
            <a:endParaRPr lang="en-US">
              <a:ea typeface="+mn-lt"/>
              <a:cs typeface="+mn-lt"/>
            </a:endParaRPr>
          </a:p>
          <a:p>
            <a:pPr lvl="1" indent="-143828"/>
            <a:endParaRPr lang="en-US">
              <a:ea typeface="+mn-lt"/>
              <a:cs typeface="+mn-lt"/>
            </a:endParaRPr>
          </a:p>
          <a:p>
            <a:pPr lvl="1" indent="-143828"/>
            <a:endParaRPr lang="en-US" sz="1350">
              <a:ea typeface="+mn-lt"/>
              <a:cs typeface="+mn-lt"/>
            </a:endParaRPr>
          </a:p>
          <a:p>
            <a:pPr indent="-143828"/>
            <a:r>
              <a:rPr lang="en-US" sz="1500">
                <a:ea typeface="+mn-lt"/>
                <a:cs typeface="+mn-lt"/>
              </a:rPr>
              <a:t>MEC in the relay for support of onboard/local services</a:t>
            </a:r>
          </a:p>
          <a:p>
            <a:pPr lvl="1" indent="-143828"/>
            <a:r>
              <a:rPr lang="en-US" sz="1400">
                <a:ea typeface="+mn-lt"/>
                <a:cs typeface="+mn-lt"/>
              </a:rPr>
              <a:t>The “Velcro architecture” is better suited for this use case than the IAB architecture</a:t>
            </a:r>
          </a:p>
          <a:p>
            <a:pPr lvl="2" indent="-143828"/>
            <a:endParaRPr lang="en-US">
              <a:ea typeface="+mn-lt"/>
              <a:cs typeface="+mn-lt"/>
            </a:endParaRPr>
          </a:p>
        </p:txBody>
      </p:sp>
      <p:pic>
        <p:nvPicPr>
          <p:cNvPr id="37" name="Picture 36">
            <a:extLst>
              <a:ext uri="{FF2B5EF4-FFF2-40B4-BE49-F238E27FC236}">
                <a16:creationId xmlns:a16="http://schemas.microsoft.com/office/drawing/2014/main" id="{BACCD77C-6E2B-F3CB-7D19-AA088C1DB691}"/>
              </a:ext>
            </a:extLst>
          </p:cNvPr>
          <p:cNvPicPr>
            <a:picLocks noChangeAspect="1"/>
          </p:cNvPicPr>
          <p:nvPr/>
        </p:nvPicPr>
        <p:blipFill>
          <a:blip r:embed="rId2"/>
          <a:stretch>
            <a:fillRect/>
          </a:stretch>
        </p:blipFill>
        <p:spPr>
          <a:xfrm>
            <a:off x="5501403" y="4204362"/>
            <a:ext cx="4420517" cy="1641193"/>
          </a:xfrm>
          <a:prstGeom prst="rect">
            <a:avLst/>
          </a:prstGeom>
        </p:spPr>
      </p:pic>
      <p:pic>
        <p:nvPicPr>
          <p:cNvPr id="2" name="Picture 1">
            <a:extLst>
              <a:ext uri="{FF2B5EF4-FFF2-40B4-BE49-F238E27FC236}">
                <a16:creationId xmlns:a16="http://schemas.microsoft.com/office/drawing/2014/main" id="{8BC5C46B-0028-4547-6C36-55BB716345C8}"/>
              </a:ext>
            </a:extLst>
          </p:cNvPr>
          <p:cNvPicPr>
            <a:picLocks noChangeAspect="1"/>
          </p:cNvPicPr>
          <p:nvPr/>
        </p:nvPicPr>
        <p:blipFill>
          <a:blip r:embed="rId3"/>
          <a:stretch>
            <a:fillRect/>
          </a:stretch>
        </p:blipFill>
        <p:spPr>
          <a:xfrm>
            <a:off x="5280310" y="1799244"/>
            <a:ext cx="5016214" cy="2081135"/>
          </a:xfrm>
          <a:prstGeom prst="rect">
            <a:avLst/>
          </a:prstGeom>
        </p:spPr>
      </p:pic>
    </p:spTree>
    <p:extLst>
      <p:ext uri="{BB962C8B-B14F-4D97-AF65-F5344CB8AC3E}">
        <p14:creationId xmlns:p14="http://schemas.microsoft.com/office/powerpoint/2010/main" val="4009150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BC181038-5CBD-4073-8292-98D2081B4DBF}"/>
              </a:ext>
            </a:extLst>
          </p:cNvPr>
          <p:cNvSpPr>
            <a:spLocks noGrp="1"/>
          </p:cNvSpPr>
          <p:nvPr>
            <p:ph sz="quarter" idx="12"/>
          </p:nvPr>
        </p:nvSpPr>
        <p:spPr>
          <a:xfrm>
            <a:off x="1895477" y="2146554"/>
            <a:ext cx="3329129" cy="3511296"/>
          </a:xfrm>
        </p:spPr>
        <p:txBody>
          <a:bodyPr vert="horz" wrap="square" lIns="0" tIns="0" rIns="0" bIns="0" numCol="1" rtlCol="0" anchor="t" anchorCtr="0" compatLnSpc="1">
            <a:prstTxWarp prst="textNoShape">
              <a:avLst/>
            </a:prstTxWarp>
            <a:noAutofit/>
          </a:bodyPr>
          <a:lstStyle/>
          <a:p>
            <a:pPr lvl="1" indent="-143828"/>
            <a:endParaRPr lang="en-US" sz="900">
              <a:ea typeface="+mn-lt"/>
              <a:cs typeface="+mn-lt"/>
            </a:endParaRPr>
          </a:p>
          <a:p>
            <a:pPr lvl="1" indent="-143828"/>
            <a:endParaRPr lang="en-US" sz="900">
              <a:ea typeface="+mn-lt"/>
              <a:cs typeface="+mn-lt"/>
            </a:endParaRPr>
          </a:p>
          <a:p>
            <a:pPr indent="-143828"/>
            <a:r>
              <a:rPr lang="en-US" sz="1500">
                <a:ea typeface="+mn-lt"/>
                <a:cs typeface="+mn-lt"/>
              </a:rPr>
              <a:t>Extension of UAV functionality to relay to provide service to non-UAV-capable UEs in helicopter or drones</a:t>
            </a:r>
          </a:p>
        </p:txBody>
      </p:sp>
      <p:pic>
        <p:nvPicPr>
          <p:cNvPr id="32" name="Picture 31">
            <a:extLst>
              <a:ext uri="{FF2B5EF4-FFF2-40B4-BE49-F238E27FC236}">
                <a16:creationId xmlns:a16="http://schemas.microsoft.com/office/drawing/2014/main" id="{BC9332EC-243F-5101-6215-63690E4F678A}"/>
              </a:ext>
            </a:extLst>
          </p:cNvPr>
          <p:cNvPicPr>
            <a:picLocks noChangeAspect="1"/>
          </p:cNvPicPr>
          <p:nvPr/>
        </p:nvPicPr>
        <p:blipFill>
          <a:blip r:embed="rId2"/>
          <a:stretch>
            <a:fillRect/>
          </a:stretch>
        </p:blipFill>
        <p:spPr>
          <a:xfrm>
            <a:off x="5658437" y="1853946"/>
            <a:ext cx="4374637" cy="3333750"/>
          </a:xfrm>
          <a:prstGeom prst="rect">
            <a:avLst/>
          </a:prstGeom>
        </p:spPr>
      </p:pic>
      <p:sp>
        <p:nvSpPr>
          <p:cNvPr id="5" name="Title 4">
            <a:extLst>
              <a:ext uri="{FF2B5EF4-FFF2-40B4-BE49-F238E27FC236}">
                <a16:creationId xmlns:a16="http://schemas.microsoft.com/office/drawing/2014/main" id="{4E75FE3E-BF4F-F90B-88E7-429FF15AD1B4}"/>
              </a:ext>
            </a:extLst>
          </p:cNvPr>
          <p:cNvSpPr>
            <a:spLocks noGrp="1"/>
          </p:cNvSpPr>
          <p:nvPr>
            <p:ph type="title"/>
          </p:nvPr>
        </p:nvSpPr>
        <p:spPr>
          <a:xfrm>
            <a:off x="310896" y="946847"/>
            <a:ext cx="10396727" cy="329609"/>
          </a:xfrm>
        </p:spPr>
        <p:txBody>
          <a:bodyPr/>
          <a:lstStyle/>
          <a:p>
            <a:r>
              <a:rPr lang="en-US" sz="3900" b="1"/>
              <a:t>Additional scenarios for VMR deployment (‘</a:t>
            </a:r>
            <a:r>
              <a:rPr lang="en-US" sz="3900" b="1" err="1"/>
              <a:t>cont</a:t>
            </a:r>
            <a:r>
              <a:rPr lang="en-US" sz="3900" b="1"/>
              <a:t>)</a:t>
            </a:r>
          </a:p>
        </p:txBody>
      </p:sp>
    </p:spTree>
    <p:extLst>
      <p:ext uri="{BB962C8B-B14F-4D97-AF65-F5344CB8AC3E}">
        <p14:creationId xmlns:p14="http://schemas.microsoft.com/office/powerpoint/2010/main" val="84919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6DCF8-5DB4-9D25-27F1-7D84AF00BE99}"/>
              </a:ext>
            </a:extLst>
          </p:cNvPr>
          <p:cNvSpPr>
            <a:spLocks noGrp="1"/>
          </p:cNvSpPr>
          <p:nvPr>
            <p:ph type="ctrTitle"/>
          </p:nvPr>
        </p:nvSpPr>
        <p:spPr>
          <a:xfrm>
            <a:off x="1524000" y="1908747"/>
            <a:ext cx="9144000" cy="2387600"/>
          </a:xfrm>
        </p:spPr>
        <p:txBody>
          <a:bodyPr/>
          <a:lstStyle/>
          <a:p>
            <a:r>
              <a:rPr lang="en-GB"/>
              <a:t>Generalized framework of data collection from UE</a:t>
            </a:r>
          </a:p>
        </p:txBody>
      </p:sp>
    </p:spTree>
    <p:extLst>
      <p:ext uri="{BB962C8B-B14F-4D97-AF65-F5344CB8AC3E}">
        <p14:creationId xmlns:p14="http://schemas.microsoft.com/office/powerpoint/2010/main" val="32347937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9A6DB-E666-4B49-B915-2CD02AD2A6E8}"/>
              </a:ext>
            </a:extLst>
          </p:cNvPr>
          <p:cNvSpPr>
            <a:spLocks noGrp="1"/>
          </p:cNvSpPr>
          <p:nvPr>
            <p:ph type="title"/>
          </p:nvPr>
        </p:nvSpPr>
        <p:spPr/>
        <p:txBody>
          <a:bodyPr/>
          <a:lstStyle/>
          <a:p>
            <a:r>
              <a:rPr lang="en-US" b="1"/>
              <a:t>UE data collection standard status – SA2</a:t>
            </a:r>
          </a:p>
        </p:txBody>
      </p:sp>
      <p:sp>
        <p:nvSpPr>
          <p:cNvPr id="3" name="Content Placeholder 2">
            <a:extLst>
              <a:ext uri="{FF2B5EF4-FFF2-40B4-BE49-F238E27FC236}">
                <a16:creationId xmlns:a16="http://schemas.microsoft.com/office/drawing/2014/main" id="{36322B84-DFAD-4E6B-BCA6-B4C512E70F2B}"/>
              </a:ext>
            </a:extLst>
          </p:cNvPr>
          <p:cNvSpPr>
            <a:spLocks noGrp="1"/>
          </p:cNvSpPr>
          <p:nvPr>
            <p:ph sz="quarter" idx="12"/>
          </p:nvPr>
        </p:nvSpPr>
        <p:spPr>
          <a:xfrm>
            <a:off x="838200" y="1881627"/>
            <a:ext cx="8393049" cy="4681728"/>
          </a:xfrm>
        </p:spPr>
        <p:txBody>
          <a:bodyPr/>
          <a:lstStyle/>
          <a:p>
            <a:r>
              <a:rPr lang="en-US">
                <a:solidFill>
                  <a:schemeClr val="accent1"/>
                </a:solidFill>
              </a:rPr>
              <a:t>Rel-17</a:t>
            </a:r>
          </a:p>
          <a:p>
            <a:pPr lvl="1"/>
            <a:r>
              <a:rPr lang="en-US" sz="2000">
                <a:ea typeface="+mn-lt"/>
                <a:cs typeface="+mn-lt"/>
              </a:rPr>
              <a:t>SA2 approved UE data collection solution by using EVEX architecture in clause 6.2.8 in TS 23.288 since Rel-17.</a:t>
            </a:r>
          </a:p>
          <a:p>
            <a:pPr lvl="2"/>
            <a:r>
              <a:rPr lang="en-US" sz="1600">
                <a:ea typeface="+mn-lt"/>
                <a:cs typeface="+mn-lt"/>
              </a:rPr>
              <a:t>It is allowed to collect UE application layer data from UE to 5GC</a:t>
            </a:r>
          </a:p>
          <a:p>
            <a:pPr lvl="2"/>
            <a:r>
              <a:rPr lang="en-US" sz="1600">
                <a:ea typeface="+mn-lt"/>
                <a:cs typeface="+mn-lt"/>
              </a:rPr>
              <a:t>Both direct data collection ( UE-&gt;DCAF-&gt;NWDAF) and indirect data collection (UE-&gt;DCAF-&gt;AF-&gt;NWDAF) are supported</a:t>
            </a:r>
          </a:p>
          <a:p>
            <a:pPr lvl="2" indent="-143828"/>
            <a:r>
              <a:rPr lang="en-US" sz="1600">
                <a:ea typeface="+mn-lt"/>
                <a:cs typeface="+mn-lt"/>
              </a:rPr>
              <a:t>Both 3GPP and non-3GPP defined information is supported</a:t>
            </a:r>
          </a:p>
          <a:p>
            <a:pPr marL="0" indent="0">
              <a:buNone/>
            </a:pPr>
            <a:endParaRPr lang="en-US"/>
          </a:p>
        </p:txBody>
      </p:sp>
      <p:sp>
        <p:nvSpPr>
          <p:cNvPr id="5" name="Footer Placeholder 4">
            <a:extLst>
              <a:ext uri="{FF2B5EF4-FFF2-40B4-BE49-F238E27FC236}">
                <a16:creationId xmlns:a16="http://schemas.microsoft.com/office/drawing/2014/main" id="{F6C4891D-3FBC-4471-9A6B-1CDB560BC0AD}"/>
              </a:ext>
            </a:extLst>
          </p:cNvPr>
          <p:cNvSpPr>
            <a:spLocks noGrp="1"/>
          </p:cNvSpPr>
          <p:nvPr>
            <p:ph type="ftr" sz="quarter" idx="3"/>
          </p:nvPr>
        </p:nvSpPr>
        <p:spPr/>
        <p:txBody>
          <a:bodyPr/>
          <a:lstStyle/>
          <a:p>
            <a:pPr defTabSz="514196">
              <a:lnSpc>
                <a:spcPct val="95000"/>
              </a:lnSpc>
              <a:spcBef>
                <a:spcPts val="900"/>
              </a:spcBef>
            </a:pPr>
            <a:endParaRPr lang="en-US"/>
          </a:p>
        </p:txBody>
      </p:sp>
    </p:spTree>
    <p:extLst>
      <p:ext uri="{BB962C8B-B14F-4D97-AF65-F5344CB8AC3E}">
        <p14:creationId xmlns:p14="http://schemas.microsoft.com/office/powerpoint/2010/main" val="1286154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6FA2A-33B7-3552-3559-EE837923CC27}"/>
              </a:ext>
            </a:extLst>
          </p:cNvPr>
          <p:cNvSpPr>
            <a:spLocks noGrp="1"/>
          </p:cNvSpPr>
          <p:nvPr>
            <p:ph type="title"/>
          </p:nvPr>
        </p:nvSpPr>
        <p:spPr/>
        <p:txBody>
          <a:bodyPr/>
          <a:lstStyle/>
          <a:p>
            <a:r>
              <a:rPr lang="en-GB"/>
              <a:t>Release 19 timeline (SA2 view)</a:t>
            </a:r>
          </a:p>
        </p:txBody>
      </p:sp>
      <p:sp>
        <p:nvSpPr>
          <p:cNvPr id="3" name="Content Placeholder 2">
            <a:extLst>
              <a:ext uri="{FF2B5EF4-FFF2-40B4-BE49-F238E27FC236}">
                <a16:creationId xmlns:a16="http://schemas.microsoft.com/office/drawing/2014/main" id="{A3B07A31-EEA6-DB98-5077-BA78E28B1CB8}"/>
              </a:ext>
            </a:extLst>
          </p:cNvPr>
          <p:cNvSpPr>
            <a:spLocks noGrp="1"/>
          </p:cNvSpPr>
          <p:nvPr>
            <p:ph idx="1"/>
          </p:nvPr>
        </p:nvSpPr>
        <p:spPr>
          <a:xfrm>
            <a:off x="8747999" y="1946275"/>
            <a:ext cx="2805763" cy="4351338"/>
          </a:xfrm>
        </p:spPr>
        <p:txBody>
          <a:bodyPr>
            <a:normAutofit lnSpcReduction="10000"/>
          </a:bodyPr>
          <a:lstStyle/>
          <a:p>
            <a:r>
              <a:rPr lang="en-GB" sz="2000"/>
              <a:t>Expected timeline agreed in SA#99 views the completion of stage-2 in Dec. 2024</a:t>
            </a:r>
          </a:p>
          <a:p>
            <a:r>
              <a:rPr lang="en-GB" sz="2000"/>
              <a:t>This timeline will be very constrained for study/work items that will be approved in Dec.</a:t>
            </a:r>
          </a:p>
          <a:p>
            <a:r>
              <a:rPr lang="en-GB" sz="2000"/>
              <a:t>We should be open to certain WIs getting completed in Mar. 2024 without impacting the overall release cycle (with nominal 6mo CT work)</a:t>
            </a:r>
          </a:p>
        </p:txBody>
      </p:sp>
      <p:grpSp>
        <p:nvGrpSpPr>
          <p:cNvPr id="32" name="Group 31">
            <a:extLst>
              <a:ext uri="{FF2B5EF4-FFF2-40B4-BE49-F238E27FC236}">
                <a16:creationId xmlns:a16="http://schemas.microsoft.com/office/drawing/2014/main" id="{717B3B6F-7008-B636-AF74-C32D85D901D7}"/>
              </a:ext>
            </a:extLst>
          </p:cNvPr>
          <p:cNvGrpSpPr/>
          <p:nvPr/>
        </p:nvGrpSpPr>
        <p:grpSpPr>
          <a:xfrm>
            <a:off x="172674" y="2075688"/>
            <a:ext cx="8751870" cy="3698978"/>
            <a:chOff x="1242522" y="2325869"/>
            <a:chExt cx="9557166" cy="3881779"/>
          </a:xfrm>
        </p:grpSpPr>
        <p:grpSp>
          <p:nvGrpSpPr>
            <p:cNvPr id="33" name="Group 32">
              <a:extLst>
                <a:ext uri="{FF2B5EF4-FFF2-40B4-BE49-F238E27FC236}">
                  <a16:creationId xmlns:a16="http://schemas.microsoft.com/office/drawing/2014/main" id="{313F03F3-2FEC-0410-DD59-9E60B0425F3A}"/>
                </a:ext>
              </a:extLst>
            </p:cNvPr>
            <p:cNvGrpSpPr/>
            <p:nvPr/>
          </p:nvGrpSpPr>
          <p:grpSpPr>
            <a:xfrm>
              <a:off x="1242522" y="2325869"/>
              <a:ext cx="8999740" cy="3691752"/>
              <a:chOff x="1624841" y="1587114"/>
              <a:chExt cx="11664539" cy="4740519"/>
            </a:xfrm>
          </p:grpSpPr>
          <p:cxnSp>
            <p:nvCxnSpPr>
              <p:cNvPr id="41" name="Straight Connector 40">
                <a:extLst>
                  <a:ext uri="{FF2B5EF4-FFF2-40B4-BE49-F238E27FC236}">
                    <a16:creationId xmlns:a16="http://schemas.microsoft.com/office/drawing/2014/main" id="{C91CBD6D-EBD9-D0BB-2B35-B78FA098ADFA}"/>
                  </a:ext>
                </a:extLst>
              </p:cNvPr>
              <p:cNvCxnSpPr>
                <a:cxnSpLocks/>
              </p:cNvCxnSpPr>
              <p:nvPr/>
            </p:nvCxnSpPr>
            <p:spPr bwMode="auto">
              <a:xfrm>
                <a:off x="7461350" y="2307895"/>
                <a:ext cx="0" cy="2402823"/>
              </a:xfrm>
              <a:prstGeom prst="line">
                <a:avLst/>
              </a:prstGeom>
              <a:solidFill>
                <a:schemeClr val="accent1"/>
              </a:solidFill>
              <a:ln w="19050" cap="flat" cmpd="sng" algn="ctr">
                <a:solidFill>
                  <a:schemeClr val="tx1"/>
                </a:solidFill>
                <a:prstDash val="solid"/>
                <a:round/>
                <a:headEnd type="stealth" w="med" len="med"/>
                <a:tailEnd type="none" w="med" len="med"/>
              </a:ln>
              <a:effectLst/>
            </p:spPr>
          </p:cxnSp>
          <p:sp>
            <p:nvSpPr>
              <p:cNvPr id="45" name="Rectangle 44">
                <a:extLst>
                  <a:ext uri="{FF2B5EF4-FFF2-40B4-BE49-F238E27FC236}">
                    <a16:creationId xmlns:a16="http://schemas.microsoft.com/office/drawing/2014/main" id="{25E489A3-CF74-2807-F7A9-8C20D7756C23}"/>
                  </a:ext>
                </a:extLst>
              </p:cNvPr>
              <p:cNvSpPr/>
              <p:nvPr/>
            </p:nvSpPr>
            <p:spPr bwMode="auto">
              <a:xfrm>
                <a:off x="2633482" y="2584439"/>
                <a:ext cx="4830640" cy="385006"/>
              </a:xfrm>
              <a:prstGeom prst="rect">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301" b="1">
                    <a:latin typeface="Arial" charset="0"/>
                  </a:rPr>
                  <a:t>R18 SA2</a:t>
                </a:r>
                <a:endParaRPr lang="en-US" sz="1463" b="1">
                  <a:latin typeface="Arial" charset="0"/>
                </a:endParaRPr>
              </a:p>
            </p:txBody>
          </p:sp>
          <p:cxnSp>
            <p:nvCxnSpPr>
              <p:cNvPr id="46" name="Straight Connector 45">
                <a:extLst>
                  <a:ext uri="{FF2B5EF4-FFF2-40B4-BE49-F238E27FC236}">
                    <a16:creationId xmlns:a16="http://schemas.microsoft.com/office/drawing/2014/main" id="{414DD351-6834-6F8B-6FAE-6E1AFD74F7CB}"/>
                  </a:ext>
                </a:extLst>
              </p:cNvPr>
              <p:cNvCxnSpPr>
                <a:cxnSpLocks/>
              </p:cNvCxnSpPr>
              <p:nvPr/>
            </p:nvCxnSpPr>
            <p:spPr bwMode="auto">
              <a:xfrm>
                <a:off x="9395245" y="2288844"/>
                <a:ext cx="22375" cy="2289464"/>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47" name="Rectangle 46">
                <a:extLst>
                  <a:ext uri="{FF2B5EF4-FFF2-40B4-BE49-F238E27FC236}">
                    <a16:creationId xmlns:a16="http://schemas.microsoft.com/office/drawing/2014/main" id="{6908446F-822F-7903-0045-99D689767F9F}"/>
                  </a:ext>
                </a:extLst>
              </p:cNvPr>
              <p:cNvSpPr/>
              <p:nvPr/>
            </p:nvSpPr>
            <p:spPr bwMode="auto">
              <a:xfrm>
                <a:off x="7482850" y="2576754"/>
                <a:ext cx="982246" cy="385113"/>
              </a:xfrm>
              <a:prstGeom prst="rect">
                <a:avLst/>
              </a:prstGeom>
              <a:pattFill prst="pct70">
                <a:fgClr>
                  <a:srgbClr val="FFC000"/>
                </a:fgClr>
                <a:bgClr>
                  <a:schemeClr val="bg1"/>
                </a:bgClr>
              </a:patt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eaLnBrk="0" fontAlgn="base" hangingPunct="0">
                  <a:spcBef>
                    <a:spcPct val="0"/>
                  </a:spcBef>
                  <a:spcAft>
                    <a:spcPct val="0"/>
                  </a:spcAft>
                </a:pPr>
                <a:r>
                  <a:rPr lang="en-US" sz="976" b="1">
                    <a:solidFill>
                      <a:srgbClr val="FF0000"/>
                    </a:solidFill>
                    <a:latin typeface="Arial" charset="0"/>
                  </a:rPr>
                  <a:t>R18 </a:t>
                </a:r>
                <a:r>
                  <a:rPr lang="en-US" sz="976" b="1" err="1">
                    <a:solidFill>
                      <a:srgbClr val="FF0000"/>
                    </a:solidFill>
                    <a:latin typeface="Arial" charset="0"/>
                  </a:rPr>
                  <a:t>Maint</a:t>
                </a:r>
                <a:endParaRPr lang="en-US" sz="976" b="1">
                  <a:solidFill>
                    <a:srgbClr val="FF0000"/>
                  </a:solidFill>
                  <a:latin typeface="Arial" charset="0"/>
                </a:endParaRPr>
              </a:p>
            </p:txBody>
          </p:sp>
          <p:sp>
            <p:nvSpPr>
              <p:cNvPr id="48" name="Arrow: Up 47">
                <a:extLst>
                  <a:ext uri="{FF2B5EF4-FFF2-40B4-BE49-F238E27FC236}">
                    <a16:creationId xmlns:a16="http://schemas.microsoft.com/office/drawing/2014/main" id="{CAB19580-AE5F-B399-9B80-F3B892B07972}"/>
                  </a:ext>
                </a:extLst>
              </p:cNvPr>
              <p:cNvSpPr/>
              <p:nvPr/>
            </p:nvSpPr>
            <p:spPr bwMode="auto">
              <a:xfrm>
                <a:off x="7255215" y="4757900"/>
                <a:ext cx="387882" cy="622993"/>
              </a:xfrm>
              <a:prstGeom prst="upArrow">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eaLnBrk="0" fontAlgn="base" hangingPunct="0">
                  <a:spcBef>
                    <a:spcPct val="0"/>
                  </a:spcBef>
                  <a:spcAft>
                    <a:spcPct val="0"/>
                  </a:spcAft>
                </a:pPr>
                <a:endParaRPr lang="en-US" sz="813">
                  <a:latin typeface="Arial" charset="0"/>
                </a:endParaRPr>
              </a:p>
            </p:txBody>
          </p:sp>
          <p:sp>
            <p:nvSpPr>
              <p:cNvPr id="49" name="TextBox 48">
                <a:extLst>
                  <a:ext uri="{FF2B5EF4-FFF2-40B4-BE49-F238E27FC236}">
                    <a16:creationId xmlns:a16="http://schemas.microsoft.com/office/drawing/2014/main" id="{0C7662A2-7C19-7CEE-9DC8-36E254975833}"/>
                  </a:ext>
                </a:extLst>
              </p:cNvPr>
              <p:cNvSpPr txBox="1"/>
              <p:nvPr/>
            </p:nvSpPr>
            <p:spPr>
              <a:xfrm>
                <a:off x="6623335" y="5438409"/>
                <a:ext cx="1467234" cy="889224"/>
              </a:xfrm>
              <a:prstGeom prst="rect">
                <a:avLst/>
              </a:prstGeom>
              <a:noFill/>
            </p:spPr>
            <p:txBody>
              <a:bodyPr wrap="none" rtlCol="0">
                <a:spAutoFit/>
              </a:bodyPr>
              <a:lstStyle/>
              <a:p>
                <a:pPr algn="ctr"/>
                <a:r>
                  <a:rPr lang="en-US" sz="1300">
                    <a:solidFill>
                      <a:srgbClr val="C800BE"/>
                    </a:solidFill>
                  </a:rPr>
                  <a:t>R19 </a:t>
                </a:r>
              </a:p>
              <a:p>
                <a:pPr algn="ctr"/>
                <a:r>
                  <a:rPr lang="en-US" sz="1300">
                    <a:solidFill>
                      <a:srgbClr val="C800BE"/>
                    </a:solidFill>
                  </a:rPr>
                  <a:t>Workshop </a:t>
                </a:r>
              </a:p>
              <a:p>
                <a:pPr algn="ctr"/>
                <a:r>
                  <a:rPr lang="en-US" sz="1300">
                    <a:solidFill>
                      <a:srgbClr val="C800BE"/>
                    </a:solidFill>
                  </a:rPr>
                  <a:t>(June 13-14)</a:t>
                </a:r>
              </a:p>
            </p:txBody>
          </p:sp>
          <p:sp>
            <p:nvSpPr>
              <p:cNvPr id="50" name="Arrow: Up 49">
                <a:extLst>
                  <a:ext uri="{FF2B5EF4-FFF2-40B4-BE49-F238E27FC236}">
                    <a16:creationId xmlns:a16="http://schemas.microsoft.com/office/drawing/2014/main" id="{43B61FF1-AE68-A13E-6A1D-52891481569C}"/>
                  </a:ext>
                </a:extLst>
              </p:cNvPr>
              <p:cNvSpPr/>
              <p:nvPr/>
            </p:nvSpPr>
            <p:spPr bwMode="auto">
              <a:xfrm>
                <a:off x="9218310" y="4721170"/>
                <a:ext cx="387882" cy="659722"/>
              </a:xfrm>
              <a:prstGeom prst="upArrow">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eaLnBrk="0" fontAlgn="base" hangingPunct="0">
                  <a:spcBef>
                    <a:spcPct val="0"/>
                  </a:spcBef>
                  <a:spcAft>
                    <a:spcPct val="0"/>
                  </a:spcAft>
                </a:pPr>
                <a:endParaRPr lang="en-US" sz="813">
                  <a:latin typeface="Arial" charset="0"/>
                </a:endParaRPr>
              </a:p>
            </p:txBody>
          </p:sp>
          <p:sp>
            <p:nvSpPr>
              <p:cNvPr id="51" name="Arrow: Pentagon 50">
                <a:extLst>
                  <a:ext uri="{FF2B5EF4-FFF2-40B4-BE49-F238E27FC236}">
                    <a16:creationId xmlns:a16="http://schemas.microsoft.com/office/drawing/2014/main" id="{36471A74-4C4C-2DE6-B1AF-A529A82C306D}"/>
                  </a:ext>
                </a:extLst>
              </p:cNvPr>
              <p:cNvSpPr/>
              <p:nvPr/>
            </p:nvSpPr>
            <p:spPr bwMode="auto">
              <a:xfrm>
                <a:off x="8462325" y="2583813"/>
                <a:ext cx="4806143" cy="385631"/>
              </a:xfrm>
              <a:prstGeom prst="homePlate">
                <a:avLst/>
              </a:prstGeom>
              <a:solidFill>
                <a:srgbClr val="00B050"/>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eaLnBrk="0" fontAlgn="base" hangingPunct="0">
                  <a:spcBef>
                    <a:spcPct val="0"/>
                  </a:spcBef>
                  <a:spcAft>
                    <a:spcPct val="0"/>
                  </a:spcAft>
                </a:pPr>
                <a:r>
                  <a:rPr lang="en-US" sz="1301" b="1">
                    <a:latin typeface="Arial" charset="0"/>
                  </a:rPr>
                  <a:t>R19 in SA2 starts</a:t>
                </a:r>
              </a:p>
            </p:txBody>
          </p:sp>
          <p:grpSp>
            <p:nvGrpSpPr>
              <p:cNvPr id="52" name="Group 51">
                <a:extLst>
                  <a:ext uri="{FF2B5EF4-FFF2-40B4-BE49-F238E27FC236}">
                    <a16:creationId xmlns:a16="http://schemas.microsoft.com/office/drawing/2014/main" id="{F20FCBBB-CEC5-A860-9F74-8EA46AB03C54}"/>
                  </a:ext>
                </a:extLst>
              </p:cNvPr>
              <p:cNvGrpSpPr/>
              <p:nvPr/>
            </p:nvGrpSpPr>
            <p:grpSpPr>
              <a:xfrm>
                <a:off x="1624841" y="1587114"/>
                <a:ext cx="3896235" cy="701898"/>
                <a:chOff x="1624841" y="1587114"/>
                <a:chExt cx="3896235" cy="701898"/>
              </a:xfrm>
            </p:grpSpPr>
            <p:sp>
              <p:nvSpPr>
                <p:cNvPr id="63" name="Rectangle 62">
                  <a:extLst>
                    <a:ext uri="{FF2B5EF4-FFF2-40B4-BE49-F238E27FC236}">
                      <a16:creationId xmlns:a16="http://schemas.microsoft.com/office/drawing/2014/main" id="{C2777413-8EDE-7268-340F-09040789B413}"/>
                    </a:ext>
                  </a:extLst>
                </p:cNvPr>
                <p:cNvSpPr/>
                <p:nvPr/>
              </p:nvSpPr>
              <p:spPr bwMode="auto">
                <a:xfrm>
                  <a:off x="1624841" y="1587114"/>
                  <a:ext cx="3896235" cy="363819"/>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626" b="1">
                      <a:solidFill>
                        <a:schemeClr val="bg1"/>
                      </a:solidFill>
                      <a:latin typeface="Arial" charset="0"/>
                    </a:rPr>
                    <a:t>2022</a:t>
                  </a:r>
                </a:p>
              </p:txBody>
            </p:sp>
            <p:sp>
              <p:nvSpPr>
                <p:cNvPr id="64" name="Rectangle 63">
                  <a:extLst>
                    <a:ext uri="{FF2B5EF4-FFF2-40B4-BE49-F238E27FC236}">
                      <a16:creationId xmlns:a16="http://schemas.microsoft.com/office/drawing/2014/main" id="{8E633032-C18A-2390-CE73-C9B8EC15AFC8}"/>
                    </a:ext>
                  </a:extLst>
                </p:cNvPr>
                <p:cNvSpPr/>
                <p:nvPr/>
              </p:nvSpPr>
              <p:spPr bwMode="auto">
                <a:xfrm>
                  <a:off x="1624841" y="1950933"/>
                  <a:ext cx="1026513"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301">
                      <a:latin typeface="Arial" charset="0"/>
                    </a:rPr>
                    <a:t>Q1</a:t>
                  </a:r>
                </a:p>
              </p:txBody>
            </p:sp>
            <p:sp>
              <p:nvSpPr>
                <p:cNvPr id="65" name="Rectangle 64">
                  <a:extLst>
                    <a:ext uri="{FF2B5EF4-FFF2-40B4-BE49-F238E27FC236}">
                      <a16:creationId xmlns:a16="http://schemas.microsoft.com/office/drawing/2014/main" id="{B16B25BE-9D6E-5351-B2B5-A80B013979E9}"/>
                    </a:ext>
                  </a:extLst>
                </p:cNvPr>
                <p:cNvSpPr/>
                <p:nvPr/>
              </p:nvSpPr>
              <p:spPr bwMode="auto">
                <a:xfrm>
                  <a:off x="2651355" y="1946998"/>
                  <a:ext cx="911521"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301">
                      <a:latin typeface="Arial" charset="0"/>
                    </a:rPr>
                    <a:t>Q2</a:t>
                  </a:r>
                </a:p>
              </p:txBody>
            </p:sp>
            <p:sp>
              <p:nvSpPr>
                <p:cNvPr id="66" name="Rectangle 65">
                  <a:extLst>
                    <a:ext uri="{FF2B5EF4-FFF2-40B4-BE49-F238E27FC236}">
                      <a16:creationId xmlns:a16="http://schemas.microsoft.com/office/drawing/2014/main" id="{67E79BD0-937D-4531-EAA6-96C94557AC59}"/>
                    </a:ext>
                  </a:extLst>
                </p:cNvPr>
                <p:cNvSpPr/>
                <p:nvPr/>
              </p:nvSpPr>
              <p:spPr bwMode="auto">
                <a:xfrm>
                  <a:off x="3559579" y="1950930"/>
                  <a:ext cx="952930"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301">
                      <a:latin typeface="Arial" charset="0"/>
                    </a:rPr>
                    <a:t>Q3</a:t>
                  </a:r>
                </a:p>
              </p:txBody>
            </p:sp>
            <p:sp>
              <p:nvSpPr>
                <p:cNvPr id="67" name="Rectangle 66">
                  <a:extLst>
                    <a:ext uri="{FF2B5EF4-FFF2-40B4-BE49-F238E27FC236}">
                      <a16:creationId xmlns:a16="http://schemas.microsoft.com/office/drawing/2014/main" id="{176177CB-BA1A-4F38-33CA-1D52A6AF6E73}"/>
                    </a:ext>
                  </a:extLst>
                </p:cNvPr>
                <p:cNvSpPr/>
                <p:nvPr/>
              </p:nvSpPr>
              <p:spPr bwMode="auto">
                <a:xfrm>
                  <a:off x="4518544" y="1950932"/>
                  <a:ext cx="1002517" cy="338077"/>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301">
                      <a:latin typeface="Arial" charset="0"/>
                    </a:rPr>
                    <a:t>Q4</a:t>
                  </a:r>
                </a:p>
              </p:txBody>
            </p:sp>
          </p:grpSp>
          <p:sp>
            <p:nvSpPr>
              <p:cNvPr id="53" name="Rectangle 52">
                <a:extLst>
                  <a:ext uri="{FF2B5EF4-FFF2-40B4-BE49-F238E27FC236}">
                    <a16:creationId xmlns:a16="http://schemas.microsoft.com/office/drawing/2014/main" id="{1B722196-EB87-7F26-8807-8A55291FACDD}"/>
                  </a:ext>
                </a:extLst>
              </p:cNvPr>
              <p:cNvSpPr/>
              <p:nvPr/>
            </p:nvSpPr>
            <p:spPr bwMode="auto">
              <a:xfrm>
                <a:off x="5496925" y="1590882"/>
                <a:ext cx="3896237" cy="354931"/>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626" b="1">
                    <a:solidFill>
                      <a:schemeClr val="bg1"/>
                    </a:solidFill>
                    <a:latin typeface="Arial" charset="0"/>
                  </a:rPr>
                  <a:t>2023</a:t>
                </a:r>
              </a:p>
            </p:txBody>
          </p:sp>
          <p:sp>
            <p:nvSpPr>
              <p:cNvPr id="54" name="Rectangle 53">
                <a:extLst>
                  <a:ext uri="{FF2B5EF4-FFF2-40B4-BE49-F238E27FC236}">
                    <a16:creationId xmlns:a16="http://schemas.microsoft.com/office/drawing/2014/main" id="{BC91D946-CCEF-CEDF-B759-873D5690F64B}"/>
                  </a:ext>
                </a:extLst>
              </p:cNvPr>
              <p:cNvSpPr/>
              <p:nvPr/>
            </p:nvSpPr>
            <p:spPr bwMode="auto">
              <a:xfrm>
                <a:off x="5496925" y="1950765"/>
                <a:ext cx="1026513" cy="329873"/>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301">
                    <a:latin typeface="Arial" charset="0"/>
                  </a:rPr>
                  <a:t>Q1</a:t>
                </a:r>
              </a:p>
            </p:txBody>
          </p:sp>
          <p:sp>
            <p:nvSpPr>
              <p:cNvPr id="55" name="Rectangle 54">
                <a:extLst>
                  <a:ext uri="{FF2B5EF4-FFF2-40B4-BE49-F238E27FC236}">
                    <a16:creationId xmlns:a16="http://schemas.microsoft.com/office/drawing/2014/main" id="{D290343C-462E-3AD5-377F-7F243D4239AB}"/>
                  </a:ext>
                </a:extLst>
              </p:cNvPr>
              <p:cNvSpPr/>
              <p:nvPr/>
            </p:nvSpPr>
            <p:spPr bwMode="auto">
              <a:xfrm>
                <a:off x="6523439" y="1950765"/>
                <a:ext cx="911521"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301">
                    <a:latin typeface="Arial" charset="0"/>
                  </a:rPr>
                  <a:t>Q2</a:t>
                </a:r>
              </a:p>
            </p:txBody>
          </p:sp>
          <p:sp>
            <p:nvSpPr>
              <p:cNvPr id="56" name="Rectangle 55">
                <a:extLst>
                  <a:ext uri="{FF2B5EF4-FFF2-40B4-BE49-F238E27FC236}">
                    <a16:creationId xmlns:a16="http://schemas.microsoft.com/office/drawing/2014/main" id="{D15BDB1D-8B60-9650-7F57-0CB7A61180DA}"/>
                  </a:ext>
                </a:extLst>
              </p:cNvPr>
              <p:cNvSpPr/>
              <p:nvPr/>
            </p:nvSpPr>
            <p:spPr bwMode="auto">
              <a:xfrm>
                <a:off x="7431663" y="1944758"/>
                <a:ext cx="952930"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301">
                    <a:latin typeface="Arial" charset="0"/>
                  </a:rPr>
                  <a:t>Q3</a:t>
                </a:r>
              </a:p>
            </p:txBody>
          </p:sp>
          <p:sp>
            <p:nvSpPr>
              <p:cNvPr id="57" name="Rectangle 56">
                <a:extLst>
                  <a:ext uri="{FF2B5EF4-FFF2-40B4-BE49-F238E27FC236}">
                    <a16:creationId xmlns:a16="http://schemas.microsoft.com/office/drawing/2014/main" id="{7D11AEF9-6A90-D888-7A7D-261D3535105C}"/>
                  </a:ext>
                </a:extLst>
              </p:cNvPr>
              <p:cNvSpPr/>
              <p:nvPr/>
            </p:nvSpPr>
            <p:spPr bwMode="auto">
              <a:xfrm>
                <a:off x="8390628" y="1944760"/>
                <a:ext cx="1002517" cy="338077"/>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301">
                    <a:latin typeface="Arial" charset="0"/>
                  </a:rPr>
                  <a:t>Q4</a:t>
                </a:r>
              </a:p>
            </p:txBody>
          </p:sp>
          <p:sp>
            <p:nvSpPr>
              <p:cNvPr id="58" name="Rectangle 57">
                <a:extLst>
                  <a:ext uri="{FF2B5EF4-FFF2-40B4-BE49-F238E27FC236}">
                    <a16:creationId xmlns:a16="http://schemas.microsoft.com/office/drawing/2014/main" id="{C0A23C42-6400-A4C6-6FF2-88769AD60058}"/>
                  </a:ext>
                </a:extLst>
              </p:cNvPr>
              <p:cNvSpPr/>
              <p:nvPr/>
            </p:nvSpPr>
            <p:spPr bwMode="auto">
              <a:xfrm>
                <a:off x="9393145" y="1591934"/>
                <a:ext cx="3896235" cy="363819"/>
              </a:xfrm>
              <a:prstGeom prst="rect">
                <a:avLst/>
              </a:prstGeom>
              <a:solidFill>
                <a:srgbClr val="CC0000"/>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626" b="1">
                    <a:solidFill>
                      <a:schemeClr val="bg1"/>
                    </a:solidFill>
                    <a:latin typeface="Arial" charset="0"/>
                  </a:rPr>
                  <a:t>2024</a:t>
                </a:r>
              </a:p>
            </p:txBody>
          </p:sp>
          <p:sp>
            <p:nvSpPr>
              <p:cNvPr id="59" name="Rectangle 58">
                <a:extLst>
                  <a:ext uri="{FF2B5EF4-FFF2-40B4-BE49-F238E27FC236}">
                    <a16:creationId xmlns:a16="http://schemas.microsoft.com/office/drawing/2014/main" id="{D8F88AF2-8606-97F0-EE45-7DB19C5EB335}"/>
                  </a:ext>
                </a:extLst>
              </p:cNvPr>
              <p:cNvSpPr/>
              <p:nvPr/>
            </p:nvSpPr>
            <p:spPr bwMode="auto">
              <a:xfrm>
                <a:off x="9393145" y="1945814"/>
                <a:ext cx="1026513"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301">
                    <a:latin typeface="Arial" charset="0"/>
                  </a:rPr>
                  <a:t>Q1</a:t>
                </a:r>
              </a:p>
            </p:txBody>
          </p:sp>
          <p:sp>
            <p:nvSpPr>
              <p:cNvPr id="60" name="Rectangle 59">
                <a:extLst>
                  <a:ext uri="{FF2B5EF4-FFF2-40B4-BE49-F238E27FC236}">
                    <a16:creationId xmlns:a16="http://schemas.microsoft.com/office/drawing/2014/main" id="{11F4367E-36FA-CC99-6F29-2A458E287BE6}"/>
                  </a:ext>
                </a:extLst>
              </p:cNvPr>
              <p:cNvSpPr/>
              <p:nvPr/>
            </p:nvSpPr>
            <p:spPr bwMode="auto">
              <a:xfrm>
                <a:off x="10419659" y="1951818"/>
                <a:ext cx="911521"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301">
                    <a:latin typeface="Arial" charset="0"/>
                  </a:rPr>
                  <a:t>Q2</a:t>
                </a:r>
              </a:p>
            </p:txBody>
          </p:sp>
          <p:sp>
            <p:nvSpPr>
              <p:cNvPr id="61" name="Rectangle 60">
                <a:extLst>
                  <a:ext uri="{FF2B5EF4-FFF2-40B4-BE49-F238E27FC236}">
                    <a16:creationId xmlns:a16="http://schemas.microsoft.com/office/drawing/2014/main" id="{C470A8E5-D645-B8B0-F5B0-610D16617901}"/>
                  </a:ext>
                </a:extLst>
              </p:cNvPr>
              <p:cNvSpPr/>
              <p:nvPr/>
            </p:nvSpPr>
            <p:spPr bwMode="auto">
              <a:xfrm>
                <a:off x="11327883" y="1945811"/>
                <a:ext cx="952930" cy="338079"/>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301">
                    <a:latin typeface="Arial" charset="0"/>
                  </a:rPr>
                  <a:t>Q3</a:t>
                </a:r>
              </a:p>
            </p:txBody>
          </p:sp>
          <p:sp>
            <p:nvSpPr>
              <p:cNvPr id="62" name="Rectangle 61">
                <a:extLst>
                  <a:ext uri="{FF2B5EF4-FFF2-40B4-BE49-F238E27FC236}">
                    <a16:creationId xmlns:a16="http://schemas.microsoft.com/office/drawing/2014/main" id="{543D9366-9BB5-D275-6D15-B266F6060EDE}"/>
                  </a:ext>
                </a:extLst>
              </p:cNvPr>
              <p:cNvSpPr/>
              <p:nvPr/>
            </p:nvSpPr>
            <p:spPr bwMode="auto">
              <a:xfrm>
                <a:off x="12286848" y="1945813"/>
                <a:ext cx="1002517" cy="338077"/>
              </a:xfrm>
              <a:prstGeom prst="rect">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algn="ctr" eaLnBrk="0" fontAlgn="base" hangingPunct="0">
                  <a:spcBef>
                    <a:spcPct val="0"/>
                  </a:spcBef>
                  <a:spcAft>
                    <a:spcPct val="0"/>
                  </a:spcAft>
                </a:pPr>
                <a:r>
                  <a:rPr lang="en-US" sz="1301">
                    <a:latin typeface="Arial" charset="0"/>
                  </a:rPr>
                  <a:t>Q4</a:t>
                </a:r>
              </a:p>
            </p:txBody>
          </p:sp>
        </p:grpSp>
        <p:cxnSp>
          <p:nvCxnSpPr>
            <p:cNvPr id="34" name="Straight Connector 33">
              <a:extLst>
                <a:ext uri="{FF2B5EF4-FFF2-40B4-BE49-F238E27FC236}">
                  <a16:creationId xmlns:a16="http://schemas.microsoft.com/office/drawing/2014/main" id="{1EE64774-6C6B-05F8-F403-AB97EAE14DE6}"/>
                </a:ext>
              </a:extLst>
            </p:cNvPr>
            <p:cNvCxnSpPr>
              <a:cxnSpLocks/>
            </p:cNvCxnSpPr>
            <p:nvPr/>
          </p:nvCxnSpPr>
          <p:spPr bwMode="auto">
            <a:xfrm>
              <a:off x="10204930" y="2953423"/>
              <a:ext cx="14132" cy="1620812"/>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35" name="Arrow: Up 34">
              <a:extLst>
                <a:ext uri="{FF2B5EF4-FFF2-40B4-BE49-F238E27FC236}">
                  <a16:creationId xmlns:a16="http://schemas.microsoft.com/office/drawing/2014/main" id="{C0BE0031-1656-0F2C-E2F1-3802930C53BC}"/>
                </a:ext>
              </a:extLst>
            </p:cNvPr>
            <p:cNvSpPr/>
            <p:nvPr/>
          </p:nvSpPr>
          <p:spPr bwMode="auto">
            <a:xfrm>
              <a:off x="6378429" y="4795168"/>
              <a:ext cx="299270" cy="485164"/>
            </a:xfrm>
            <a:prstGeom prst="upArrow">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eaLnBrk="0" fontAlgn="base" hangingPunct="0">
                <a:spcBef>
                  <a:spcPct val="0"/>
                </a:spcBef>
                <a:spcAft>
                  <a:spcPct val="0"/>
                </a:spcAft>
              </a:pPr>
              <a:endParaRPr lang="en-US" sz="813">
                <a:latin typeface="Arial" charset="0"/>
              </a:endParaRPr>
            </a:p>
          </p:txBody>
        </p:sp>
        <p:sp>
          <p:nvSpPr>
            <p:cNvPr id="36" name="TextBox 35">
              <a:extLst>
                <a:ext uri="{FF2B5EF4-FFF2-40B4-BE49-F238E27FC236}">
                  <a16:creationId xmlns:a16="http://schemas.microsoft.com/office/drawing/2014/main" id="{3B55B530-91E7-5413-CC2A-E64230A0251B}"/>
                </a:ext>
              </a:extLst>
            </p:cNvPr>
            <p:cNvSpPr txBox="1"/>
            <p:nvPr/>
          </p:nvSpPr>
          <p:spPr>
            <a:xfrm>
              <a:off x="6121890" y="5315096"/>
              <a:ext cx="889987" cy="892552"/>
            </a:xfrm>
            <a:prstGeom prst="rect">
              <a:avLst/>
            </a:prstGeom>
            <a:noFill/>
          </p:spPr>
          <p:txBody>
            <a:bodyPr wrap="none" rtlCol="0">
              <a:spAutoFit/>
            </a:bodyPr>
            <a:lstStyle/>
            <a:p>
              <a:pPr algn="ctr"/>
              <a:r>
                <a:rPr lang="en-US" sz="1300">
                  <a:solidFill>
                    <a:srgbClr val="C800BE"/>
                  </a:solidFill>
                </a:rPr>
                <a:t>R19 </a:t>
              </a:r>
            </a:p>
            <a:p>
              <a:pPr algn="ctr"/>
              <a:r>
                <a:rPr lang="en-US" sz="1300">
                  <a:solidFill>
                    <a:srgbClr val="C800BE"/>
                  </a:solidFill>
                </a:rPr>
                <a:t>1</a:t>
              </a:r>
              <a:r>
                <a:rPr lang="en-US" sz="1300" baseline="30000">
                  <a:solidFill>
                    <a:srgbClr val="C800BE"/>
                  </a:solidFill>
                </a:rPr>
                <a:t>st</a:t>
              </a:r>
              <a:r>
                <a:rPr lang="en-US" sz="1300">
                  <a:solidFill>
                    <a:srgbClr val="C800BE"/>
                  </a:solidFill>
                </a:rPr>
                <a:t> pkg</a:t>
              </a:r>
            </a:p>
            <a:p>
              <a:pPr algn="ctr"/>
              <a:r>
                <a:rPr lang="en-US" sz="1300">
                  <a:solidFill>
                    <a:srgbClr val="C800BE"/>
                  </a:solidFill>
                </a:rPr>
                <a:t>(SA#101)</a:t>
              </a:r>
            </a:p>
            <a:p>
              <a:pPr algn="ctr"/>
              <a:r>
                <a:rPr lang="en-US" sz="1300">
                  <a:solidFill>
                    <a:srgbClr val="C800BE"/>
                  </a:solidFill>
                </a:rPr>
                <a:t>Sep. 23</a:t>
              </a:r>
            </a:p>
          </p:txBody>
        </p:sp>
        <p:sp>
          <p:nvSpPr>
            <p:cNvPr id="37" name="TextBox 36">
              <a:extLst>
                <a:ext uri="{FF2B5EF4-FFF2-40B4-BE49-F238E27FC236}">
                  <a16:creationId xmlns:a16="http://schemas.microsoft.com/office/drawing/2014/main" id="{5570E868-FFC4-118C-ED3F-972FA0A2A60F}"/>
                </a:ext>
              </a:extLst>
            </p:cNvPr>
            <p:cNvSpPr txBox="1"/>
            <p:nvPr/>
          </p:nvSpPr>
          <p:spPr>
            <a:xfrm>
              <a:off x="6886011" y="5315095"/>
              <a:ext cx="889987" cy="892552"/>
            </a:xfrm>
            <a:prstGeom prst="rect">
              <a:avLst/>
            </a:prstGeom>
            <a:noFill/>
          </p:spPr>
          <p:txBody>
            <a:bodyPr wrap="none" rtlCol="0">
              <a:spAutoFit/>
            </a:bodyPr>
            <a:lstStyle/>
            <a:p>
              <a:pPr algn="ctr"/>
              <a:r>
                <a:rPr lang="en-US" sz="1300">
                  <a:solidFill>
                    <a:srgbClr val="C800BE"/>
                  </a:solidFill>
                </a:rPr>
                <a:t>R19 </a:t>
              </a:r>
            </a:p>
            <a:p>
              <a:pPr algn="ctr"/>
              <a:r>
                <a:rPr lang="en-US" sz="1300">
                  <a:solidFill>
                    <a:srgbClr val="C800BE"/>
                  </a:solidFill>
                </a:rPr>
                <a:t>2</a:t>
              </a:r>
              <a:r>
                <a:rPr lang="en-US" sz="1300" baseline="30000">
                  <a:solidFill>
                    <a:srgbClr val="C800BE"/>
                  </a:solidFill>
                </a:rPr>
                <a:t>nd</a:t>
              </a:r>
              <a:r>
                <a:rPr lang="en-US" sz="1300">
                  <a:solidFill>
                    <a:srgbClr val="C800BE"/>
                  </a:solidFill>
                </a:rPr>
                <a:t> pkg</a:t>
              </a:r>
            </a:p>
            <a:p>
              <a:pPr algn="ctr"/>
              <a:r>
                <a:rPr lang="en-US" sz="1300">
                  <a:solidFill>
                    <a:srgbClr val="C800BE"/>
                  </a:solidFill>
                </a:rPr>
                <a:t>(SA#102)</a:t>
              </a:r>
            </a:p>
            <a:p>
              <a:pPr algn="ctr"/>
              <a:r>
                <a:rPr lang="en-US" sz="1300">
                  <a:solidFill>
                    <a:srgbClr val="C800BE"/>
                  </a:solidFill>
                </a:rPr>
                <a:t>Dec. 23</a:t>
              </a:r>
            </a:p>
          </p:txBody>
        </p:sp>
        <p:cxnSp>
          <p:nvCxnSpPr>
            <p:cNvPr id="38" name="Straight Connector 37">
              <a:extLst>
                <a:ext uri="{FF2B5EF4-FFF2-40B4-BE49-F238E27FC236}">
                  <a16:creationId xmlns:a16="http://schemas.microsoft.com/office/drawing/2014/main" id="{94935965-2E2E-11B6-B0FC-CE7DFD128B0A}"/>
                </a:ext>
              </a:extLst>
            </p:cNvPr>
            <p:cNvCxnSpPr>
              <a:cxnSpLocks/>
            </p:cNvCxnSpPr>
            <p:nvPr/>
          </p:nvCxnSpPr>
          <p:spPr bwMode="auto">
            <a:xfrm>
              <a:off x="6517963" y="2931512"/>
              <a:ext cx="17263" cy="1782955"/>
            </a:xfrm>
            <a:prstGeom prst="line">
              <a:avLst/>
            </a:prstGeom>
            <a:solidFill>
              <a:schemeClr val="accent1"/>
            </a:solidFill>
            <a:ln w="19050" cap="flat" cmpd="sng" algn="ctr">
              <a:solidFill>
                <a:schemeClr val="tx1"/>
              </a:solidFill>
              <a:prstDash val="solid"/>
              <a:round/>
              <a:headEnd type="triangle" w="med" len="med"/>
              <a:tailEnd type="none" w="med" len="med"/>
            </a:ln>
            <a:effectLst/>
          </p:spPr>
        </p:cxnSp>
        <p:sp>
          <p:nvSpPr>
            <p:cNvPr id="39" name="Arrow: Up 38">
              <a:extLst>
                <a:ext uri="{FF2B5EF4-FFF2-40B4-BE49-F238E27FC236}">
                  <a16:creationId xmlns:a16="http://schemas.microsoft.com/office/drawing/2014/main" id="{370A4A54-B35A-2AE7-B636-C668EB4520AF}"/>
                </a:ext>
              </a:extLst>
            </p:cNvPr>
            <p:cNvSpPr/>
            <p:nvPr/>
          </p:nvSpPr>
          <p:spPr bwMode="auto">
            <a:xfrm>
              <a:off x="10092615" y="4795167"/>
              <a:ext cx="299269" cy="513769"/>
            </a:xfrm>
            <a:prstGeom prst="upArrow">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74345" tIns="37172" rIns="74345" bIns="37172" numCol="1" rtlCol="0" anchor="t" anchorCtr="0" compatLnSpc="1">
              <a:prstTxWarp prst="textNoShape">
                <a:avLst/>
              </a:prstTxWarp>
            </a:bodyPr>
            <a:lstStyle/>
            <a:p>
              <a:pPr eaLnBrk="0" fontAlgn="base" hangingPunct="0">
                <a:spcBef>
                  <a:spcPct val="0"/>
                </a:spcBef>
                <a:spcAft>
                  <a:spcPct val="0"/>
                </a:spcAft>
              </a:pPr>
              <a:endParaRPr lang="en-US" sz="813">
                <a:latin typeface="Arial" charset="0"/>
              </a:endParaRPr>
            </a:p>
          </p:txBody>
        </p:sp>
        <p:sp>
          <p:nvSpPr>
            <p:cNvPr id="40" name="TextBox 39">
              <a:extLst>
                <a:ext uri="{FF2B5EF4-FFF2-40B4-BE49-F238E27FC236}">
                  <a16:creationId xmlns:a16="http://schemas.microsoft.com/office/drawing/2014/main" id="{E9ECBCB4-4F3E-EA43-F5CB-9BF454C27080}"/>
                </a:ext>
              </a:extLst>
            </p:cNvPr>
            <p:cNvSpPr txBox="1"/>
            <p:nvPr/>
          </p:nvSpPr>
          <p:spPr>
            <a:xfrm>
              <a:off x="9684809" y="5325124"/>
              <a:ext cx="1114879" cy="692497"/>
            </a:xfrm>
            <a:prstGeom prst="rect">
              <a:avLst/>
            </a:prstGeom>
            <a:noFill/>
          </p:spPr>
          <p:txBody>
            <a:bodyPr wrap="square" rtlCol="0">
              <a:spAutoFit/>
            </a:bodyPr>
            <a:lstStyle/>
            <a:p>
              <a:pPr algn="ctr"/>
              <a:r>
                <a:rPr lang="en-US" sz="1300">
                  <a:solidFill>
                    <a:srgbClr val="C800BE"/>
                  </a:solidFill>
                </a:rPr>
                <a:t>R19 </a:t>
              </a:r>
            </a:p>
            <a:p>
              <a:pPr algn="ctr"/>
              <a:r>
                <a:rPr lang="en-US" sz="1300">
                  <a:solidFill>
                    <a:srgbClr val="C800BE"/>
                  </a:solidFill>
                </a:rPr>
                <a:t>Stage-2 freeze</a:t>
              </a:r>
            </a:p>
          </p:txBody>
        </p:sp>
      </p:grpSp>
    </p:spTree>
    <p:extLst>
      <p:ext uri="{BB962C8B-B14F-4D97-AF65-F5344CB8AC3E}">
        <p14:creationId xmlns:p14="http://schemas.microsoft.com/office/powerpoint/2010/main" val="3860982865"/>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0D30B-41BE-4A6E-B40C-C8B9DC745F59}"/>
              </a:ext>
            </a:extLst>
          </p:cNvPr>
          <p:cNvSpPr>
            <a:spLocks noGrp="1"/>
          </p:cNvSpPr>
          <p:nvPr>
            <p:ph type="title"/>
          </p:nvPr>
        </p:nvSpPr>
        <p:spPr/>
        <p:txBody>
          <a:bodyPr/>
          <a:lstStyle/>
          <a:p>
            <a:r>
              <a:rPr lang="en-US" b="1"/>
              <a:t>UE data collection standard status – SA6</a:t>
            </a:r>
          </a:p>
        </p:txBody>
      </p:sp>
      <p:sp>
        <p:nvSpPr>
          <p:cNvPr id="3" name="Content Placeholder 2">
            <a:extLst>
              <a:ext uri="{FF2B5EF4-FFF2-40B4-BE49-F238E27FC236}">
                <a16:creationId xmlns:a16="http://schemas.microsoft.com/office/drawing/2014/main" id="{5F4EFF90-3551-4C15-9F6E-4367507B13C2}"/>
              </a:ext>
            </a:extLst>
          </p:cNvPr>
          <p:cNvSpPr>
            <a:spLocks noGrp="1"/>
          </p:cNvSpPr>
          <p:nvPr>
            <p:ph sz="quarter" idx="12"/>
          </p:nvPr>
        </p:nvSpPr>
        <p:spPr>
          <a:xfrm>
            <a:off x="734187" y="1786157"/>
            <a:ext cx="9982581" cy="4681728"/>
          </a:xfrm>
        </p:spPr>
        <p:txBody>
          <a:bodyPr/>
          <a:lstStyle/>
          <a:p>
            <a:r>
              <a:rPr lang="en-US" sz="2000"/>
              <a:t>SA6 is also discussing UE data collection and exposure between UE and 5GC in Rel-18 in ADAES and </a:t>
            </a:r>
            <a:r>
              <a:rPr lang="en-US" sz="2000" err="1"/>
              <a:t>eSEALs</a:t>
            </a:r>
            <a:r>
              <a:rPr lang="en-US" sz="2000"/>
              <a:t>.</a:t>
            </a:r>
          </a:p>
          <a:p>
            <a:r>
              <a:rPr lang="en-US" sz="2000"/>
              <a:t>The LS S6-231059 was sent from SA6 to SA4 to express the following requirements for EVEX architecture:</a:t>
            </a:r>
            <a:endParaRPr lang="en-GB" sz="2000"/>
          </a:p>
          <a:p>
            <a:pPr lvl="1"/>
            <a:r>
              <a:rPr lang="en-GB" sz="1600"/>
              <a:t>The ASP shall be able to retrieve/pull collected data on-demand (i.e. without need for setting up session) from the UE Application through a request/response mechanism.</a:t>
            </a:r>
          </a:p>
          <a:p>
            <a:pPr lvl="1"/>
            <a:r>
              <a:rPr lang="en-GB" sz="1600"/>
              <a:t>The UE Application shall be able to send/push collected data on-demand (i.e. without need for setting up session) to ASP through a request/response mechanism.</a:t>
            </a:r>
            <a:endParaRPr lang="en-US" sz="1600"/>
          </a:p>
          <a:p>
            <a:pPr lvl="1"/>
            <a:r>
              <a:rPr lang="en-GB" sz="1600"/>
              <a:t>The ASP shall be able retrieve collected data from the UE Application through a subscribe/notify mechanism.</a:t>
            </a:r>
            <a:endParaRPr lang="en-US" sz="1600"/>
          </a:p>
          <a:p>
            <a:pPr lvl="1"/>
            <a:r>
              <a:rPr lang="en-GB" sz="1600"/>
              <a:t>The ASP shall be able to configure the subscription for the UE Application including the specific information to be reported, the triggering criteria and reporting configuration.</a:t>
            </a:r>
            <a:endParaRPr lang="en-US" sz="1600"/>
          </a:p>
          <a:p>
            <a:endParaRPr lang="en-US"/>
          </a:p>
          <a:p>
            <a:endParaRPr lang="en-US"/>
          </a:p>
        </p:txBody>
      </p:sp>
      <p:sp>
        <p:nvSpPr>
          <p:cNvPr id="5" name="Footer Placeholder 4">
            <a:extLst>
              <a:ext uri="{FF2B5EF4-FFF2-40B4-BE49-F238E27FC236}">
                <a16:creationId xmlns:a16="http://schemas.microsoft.com/office/drawing/2014/main" id="{16B1056A-CD06-49A4-B5C4-2F0778BA042A}"/>
              </a:ext>
            </a:extLst>
          </p:cNvPr>
          <p:cNvSpPr>
            <a:spLocks noGrp="1"/>
          </p:cNvSpPr>
          <p:nvPr>
            <p:ph type="ftr" sz="quarter" idx="3"/>
          </p:nvPr>
        </p:nvSpPr>
        <p:spPr/>
        <p:txBody>
          <a:bodyPr/>
          <a:lstStyle/>
          <a:p>
            <a:pPr defTabSz="514196">
              <a:lnSpc>
                <a:spcPct val="95000"/>
              </a:lnSpc>
              <a:spcBef>
                <a:spcPts val="900"/>
              </a:spcBef>
            </a:pPr>
            <a:endParaRPr lang="en-US"/>
          </a:p>
        </p:txBody>
      </p:sp>
    </p:spTree>
    <p:extLst>
      <p:ext uri="{BB962C8B-B14F-4D97-AF65-F5344CB8AC3E}">
        <p14:creationId xmlns:p14="http://schemas.microsoft.com/office/powerpoint/2010/main" val="2680520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3A4AE-720C-4D08-A64C-2488C1082B14}"/>
              </a:ext>
            </a:extLst>
          </p:cNvPr>
          <p:cNvSpPr>
            <a:spLocks noGrp="1"/>
          </p:cNvSpPr>
          <p:nvPr>
            <p:ph type="title"/>
          </p:nvPr>
        </p:nvSpPr>
        <p:spPr>
          <a:xfrm>
            <a:off x="618744" y="578675"/>
            <a:ext cx="10515600" cy="1130301"/>
          </a:xfrm>
        </p:spPr>
        <p:txBody>
          <a:bodyPr/>
          <a:lstStyle/>
          <a:p>
            <a:r>
              <a:rPr lang="en-US" sz="3700" b="1"/>
              <a:t>UE data collection standard status –RAN1 &amp; RAN2</a:t>
            </a:r>
          </a:p>
        </p:txBody>
      </p:sp>
      <p:sp>
        <p:nvSpPr>
          <p:cNvPr id="3" name="Content Placeholder 2">
            <a:extLst>
              <a:ext uri="{FF2B5EF4-FFF2-40B4-BE49-F238E27FC236}">
                <a16:creationId xmlns:a16="http://schemas.microsoft.com/office/drawing/2014/main" id="{7CC50C12-2BA6-4DBA-82A8-C5A7D0353E72}"/>
              </a:ext>
            </a:extLst>
          </p:cNvPr>
          <p:cNvSpPr>
            <a:spLocks noGrp="1"/>
          </p:cNvSpPr>
          <p:nvPr>
            <p:ph sz="quarter" idx="12"/>
          </p:nvPr>
        </p:nvSpPr>
        <p:spPr>
          <a:xfrm>
            <a:off x="495299" y="1881627"/>
            <a:ext cx="10639045" cy="4681728"/>
          </a:xfrm>
        </p:spPr>
        <p:txBody>
          <a:bodyPr/>
          <a:lstStyle/>
          <a:p>
            <a:r>
              <a:rPr lang="en-US" sz="2000" dirty="0">
                <a:latin typeface="Calibri" panose="020F0502020204030204" pitchFamily="34" charset="0"/>
              </a:rPr>
              <a:t>AI/ML for NR Air Interface is being discussed in RAN1 and RAN2 in Rel-18</a:t>
            </a:r>
          </a:p>
          <a:p>
            <a:r>
              <a:rPr lang="en-US" sz="2000" dirty="0">
                <a:latin typeface="Calibri" panose="020F0502020204030204" pitchFamily="34" charset="0"/>
              </a:rPr>
              <a:t>RAN2 is leading the discussion about data collection from UE for ML model training and ML model transfer / delivery to UE. </a:t>
            </a:r>
          </a:p>
          <a:p>
            <a:r>
              <a:rPr lang="en-US" sz="2000" dirty="0">
                <a:latin typeface="Calibri" panose="020F0502020204030204" pitchFamily="34" charset="0"/>
              </a:rPr>
              <a:t>Several solutions which include EVEX-enhanced solution were proposed in RAN2.</a:t>
            </a:r>
          </a:p>
          <a:p>
            <a:r>
              <a:rPr lang="en-US" altLang="zh-CN" sz="2000" dirty="0">
                <a:latin typeface="Calibri" panose="020F0502020204030204" pitchFamily="34" charset="0"/>
              </a:rPr>
              <a:t>The work should require SA expertise as it goes beyond RAN’s scope for the following reasons:</a:t>
            </a:r>
          </a:p>
          <a:p>
            <a:pPr lvl="1"/>
            <a:r>
              <a:rPr lang="en-US" sz="1600" dirty="0">
                <a:latin typeface="Calibri" panose="020F0502020204030204" pitchFamily="34" charset="0"/>
              </a:rPr>
              <a:t>RAN can not track a UE between RRC connections.</a:t>
            </a:r>
          </a:p>
          <a:p>
            <a:pPr lvl="1"/>
            <a:r>
              <a:rPr lang="en-US" sz="1600" dirty="0">
                <a:latin typeface="Calibri" panose="020F0502020204030204" pitchFamily="34" charset="0"/>
              </a:rPr>
              <a:t>ML model training maybe performed by the UE vendor, while the data is available at the operator. We need a standard way to transfer the data out of the operator’s network that is visible and controlled by the operators.</a:t>
            </a:r>
            <a:endParaRPr lang="en-US" sz="1600" dirty="0">
              <a:latin typeface="Calibri" panose="020F0502020204030204" pitchFamily="34" charset="0"/>
              <a:ea typeface="Times New Roman" panose="02020603050405020304" pitchFamily="18" charset="0"/>
            </a:endParaRPr>
          </a:p>
          <a:p>
            <a:pPr lvl="1"/>
            <a:r>
              <a:rPr lang="en-US" sz="1600" dirty="0">
                <a:latin typeface="Calibri" panose="020F0502020204030204" pitchFamily="34" charset="0"/>
                <a:ea typeface="Times New Roman" panose="02020603050405020304" pitchFamily="18" charset="0"/>
              </a:rPr>
              <a:t>The SA teams should be involved in designing the architecture for data collection and data storage for RAN AI/ML purposes.</a:t>
            </a:r>
          </a:p>
          <a:p>
            <a:r>
              <a:rPr lang="en-US" sz="2000" dirty="0">
                <a:latin typeface="Calibri" panose="020F0502020204030204" pitchFamily="34" charset="0"/>
                <a:ea typeface="Times New Roman" panose="02020603050405020304" pitchFamily="18" charset="0"/>
              </a:rPr>
              <a:t>More details can be found in SWS-230056</a:t>
            </a:r>
          </a:p>
          <a:p>
            <a:pPr lvl="1"/>
            <a:endParaRPr lang="en-US" dirty="0">
              <a:effectLst/>
              <a:latin typeface="Calibri" panose="020F0502020204030204" pitchFamily="34" charset="0"/>
              <a:ea typeface="Times New Roman" panose="02020603050405020304" pitchFamily="18" charset="0"/>
            </a:endParaRPr>
          </a:p>
          <a:p>
            <a:pPr lvl="1"/>
            <a:endParaRPr lang="en-US" dirty="0">
              <a:effectLst/>
              <a:latin typeface="Calibri" panose="020F0502020204030204" pitchFamily="34" charset="0"/>
              <a:ea typeface="Times New Roman" panose="02020603050405020304" pitchFamily="18" charset="0"/>
            </a:endParaRPr>
          </a:p>
          <a:p>
            <a:endParaRPr lang="en-US" dirty="0"/>
          </a:p>
        </p:txBody>
      </p:sp>
      <p:sp>
        <p:nvSpPr>
          <p:cNvPr id="5" name="Footer Placeholder 4">
            <a:extLst>
              <a:ext uri="{FF2B5EF4-FFF2-40B4-BE49-F238E27FC236}">
                <a16:creationId xmlns:a16="http://schemas.microsoft.com/office/drawing/2014/main" id="{33107FC4-385F-45DD-98A0-5ACDA7D23A25}"/>
              </a:ext>
            </a:extLst>
          </p:cNvPr>
          <p:cNvSpPr>
            <a:spLocks noGrp="1"/>
          </p:cNvSpPr>
          <p:nvPr>
            <p:ph type="ftr" sz="quarter" idx="3"/>
          </p:nvPr>
        </p:nvSpPr>
        <p:spPr/>
        <p:txBody>
          <a:bodyPr/>
          <a:lstStyle/>
          <a:p>
            <a:pPr defTabSz="514196">
              <a:lnSpc>
                <a:spcPct val="95000"/>
              </a:lnSpc>
              <a:spcBef>
                <a:spcPts val="900"/>
              </a:spcBef>
            </a:pPr>
            <a:endParaRPr lang="en-US"/>
          </a:p>
        </p:txBody>
      </p:sp>
    </p:spTree>
    <p:extLst>
      <p:ext uri="{BB962C8B-B14F-4D97-AF65-F5344CB8AC3E}">
        <p14:creationId xmlns:p14="http://schemas.microsoft.com/office/powerpoint/2010/main" val="1973221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6DCF8-5DB4-9D25-27F1-7D84AF00BE99}"/>
              </a:ext>
            </a:extLst>
          </p:cNvPr>
          <p:cNvSpPr>
            <a:spLocks noGrp="1"/>
          </p:cNvSpPr>
          <p:nvPr>
            <p:ph type="ctrTitle"/>
          </p:nvPr>
        </p:nvSpPr>
        <p:spPr>
          <a:xfrm>
            <a:off x="1524000" y="1908747"/>
            <a:ext cx="9144000" cy="2387600"/>
          </a:xfrm>
        </p:spPr>
        <p:txBody>
          <a:bodyPr/>
          <a:lstStyle/>
          <a:p>
            <a:r>
              <a:rPr lang="en-GB"/>
              <a:t>Advanced Air Mobility</a:t>
            </a:r>
          </a:p>
        </p:txBody>
      </p:sp>
    </p:spTree>
    <p:extLst>
      <p:ext uri="{BB962C8B-B14F-4D97-AF65-F5344CB8AC3E}">
        <p14:creationId xmlns:p14="http://schemas.microsoft.com/office/powerpoint/2010/main" val="7277740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C7729-A4D8-7CE3-7E4D-C8F56682E2C0}"/>
              </a:ext>
            </a:extLst>
          </p:cNvPr>
          <p:cNvSpPr>
            <a:spLocks noGrp="1"/>
          </p:cNvSpPr>
          <p:nvPr>
            <p:ph type="title"/>
          </p:nvPr>
        </p:nvSpPr>
        <p:spPr/>
        <p:txBody>
          <a:bodyPr/>
          <a:lstStyle/>
          <a:p>
            <a:r>
              <a:rPr lang="en-US" b="1"/>
              <a:t>SA1 Release 19 Work</a:t>
            </a:r>
          </a:p>
        </p:txBody>
      </p:sp>
      <p:sp>
        <p:nvSpPr>
          <p:cNvPr id="3" name="Content Placeholder 2">
            <a:extLst>
              <a:ext uri="{FF2B5EF4-FFF2-40B4-BE49-F238E27FC236}">
                <a16:creationId xmlns:a16="http://schemas.microsoft.com/office/drawing/2014/main" id="{6EFC4916-4C92-47F4-2003-D55EDF586BAA}"/>
              </a:ext>
            </a:extLst>
          </p:cNvPr>
          <p:cNvSpPr>
            <a:spLocks noGrp="1"/>
          </p:cNvSpPr>
          <p:nvPr>
            <p:ph sz="quarter" idx="12"/>
          </p:nvPr>
        </p:nvSpPr>
        <p:spPr/>
        <p:txBody>
          <a:bodyPr/>
          <a:lstStyle/>
          <a:p>
            <a:r>
              <a:rPr lang="en-US"/>
              <a:t>SA1 has introduced new requirements for Release 19</a:t>
            </a:r>
          </a:p>
          <a:p>
            <a:pPr lvl="1"/>
            <a:r>
              <a:rPr lang="en-US" sz="2000">
                <a:solidFill>
                  <a:srgbClr val="000000"/>
                </a:solidFill>
                <a:ea typeface="SimSun" panose="02010600030101010101" pitchFamily="2" charset="-122"/>
              </a:rPr>
              <a:t>(SA1 Objective 1) Provide additional information to the UAV operator/USS to execute pre-flight preparations and inflight operation (</a:t>
            </a:r>
            <a:r>
              <a:rPr lang="en-US" sz="2000" err="1">
                <a:solidFill>
                  <a:srgbClr val="000000"/>
                </a:solidFill>
                <a:ea typeface="SimSun" panose="02010600030101010101" pitchFamily="2" charset="-122"/>
              </a:rPr>
              <a:t>e.g</a:t>
            </a:r>
            <a:r>
              <a:rPr lang="en-US" sz="2000">
                <a:solidFill>
                  <a:srgbClr val="000000"/>
                </a:solidFill>
                <a:ea typeface="SimSun" panose="02010600030101010101" pitchFamily="2" charset="-122"/>
              </a:rPr>
              <a:t>, flight mission application, flight path recommendation, flight monitoring and control)</a:t>
            </a:r>
          </a:p>
          <a:p>
            <a:pPr lvl="1"/>
            <a:r>
              <a:rPr lang="en-US" sz="2000">
                <a:solidFill>
                  <a:srgbClr val="000000"/>
                </a:solidFill>
                <a:ea typeface="Times New Roman" panose="02020603050405020304" pitchFamily="18" charset="0"/>
              </a:rPr>
              <a:t>(SA1 Objective 2) U</a:t>
            </a:r>
            <a:r>
              <a:rPr lang="en-GB" sz="2000">
                <a:solidFill>
                  <a:srgbClr val="000000"/>
                </a:solidFill>
                <a:ea typeface="Times New Roman" panose="02020603050405020304" pitchFamily="18" charset="0"/>
              </a:rPr>
              <a:t>se 5G system to</a:t>
            </a:r>
            <a:r>
              <a:rPr lang="en-US" sz="2000">
                <a:solidFill>
                  <a:srgbClr val="000000"/>
                </a:solidFill>
                <a:ea typeface="Times New Roman" panose="02020603050405020304" pitchFamily="18" charset="0"/>
              </a:rPr>
              <a:t> support</a:t>
            </a:r>
            <a:r>
              <a:rPr lang="en-GB" sz="2000">
                <a:solidFill>
                  <a:srgbClr val="000000"/>
                </a:solidFill>
                <a:ea typeface="Times New Roman" panose="02020603050405020304" pitchFamily="18" charset="0"/>
              </a:rPr>
              <a:t> </a:t>
            </a:r>
            <a:r>
              <a:rPr lang="en-GB" sz="2000" err="1">
                <a:solidFill>
                  <a:srgbClr val="000000"/>
                </a:solidFill>
                <a:ea typeface="Times New Roman" panose="02020603050405020304" pitchFamily="18" charset="0"/>
              </a:rPr>
              <a:t>enhan</a:t>
            </a:r>
            <a:r>
              <a:rPr lang="en-US" sz="2000" err="1">
                <a:solidFill>
                  <a:srgbClr val="000000"/>
                </a:solidFill>
                <a:ea typeface="Times New Roman" panose="02020603050405020304" pitchFamily="18" charset="0"/>
              </a:rPr>
              <a:t>cing</a:t>
            </a:r>
            <a:r>
              <a:rPr lang="en-GB" sz="2000">
                <a:solidFill>
                  <a:srgbClr val="000000"/>
                </a:solidFill>
                <a:ea typeface="Times New Roman" panose="02020603050405020304" pitchFamily="18" charset="0"/>
              </a:rPr>
              <a:t> the </a:t>
            </a:r>
            <a:r>
              <a:rPr lang="en-US" sz="2000">
                <a:solidFill>
                  <a:srgbClr val="000000"/>
                </a:solidFill>
                <a:ea typeface="Times New Roman" panose="02020603050405020304" pitchFamily="18" charset="0"/>
              </a:rPr>
              <a:t>UAV flight/route management based on network capacity and QoS information along the planned route</a:t>
            </a:r>
          </a:p>
          <a:p>
            <a:pPr lvl="1"/>
            <a:r>
              <a:rPr lang="en-US" sz="2000">
                <a:solidFill>
                  <a:srgbClr val="000000"/>
                </a:solidFill>
                <a:ea typeface="Times New Roman" panose="02020603050405020304" pitchFamily="18" charset="0"/>
              </a:rPr>
              <a:t>(SA1 Objective 3) U</a:t>
            </a:r>
            <a:r>
              <a:rPr lang="en-GB" sz="2000">
                <a:solidFill>
                  <a:srgbClr val="000000"/>
                </a:solidFill>
                <a:ea typeface="Times New Roman" panose="02020603050405020304" pitchFamily="18" charset="0"/>
              </a:rPr>
              <a:t>se 5G system to further enhance the safety and security of drone operations, </a:t>
            </a:r>
            <a:r>
              <a:rPr lang="en-US" sz="2000">
                <a:solidFill>
                  <a:srgbClr val="000000"/>
                </a:solidFill>
                <a:ea typeface="Times New Roman" panose="02020603050405020304" pitchFamily="18" charset="0"/>
              </a:rPr>
              <a:t>e.g. supporting UTM in UAV detection and DAA (Detect and Avoid) with network-based solutions </a:t>
            </a:r>
          </a:p>
          <a:p>
            <a:pPr lvl="1"/>
            <a:r>
              <a:rPr lang="en-US" sz="2000">
                <a:solidFill>
                  <a:srgbClr val="000000"/>
                </a:solidFill>
                <a:ea typeface="Times New Roman" panose="02020603050405020304" pitchFamily="18" charset="0"/>
              </a:rPr>
              <a:t>(SA1 Objective 4) Identify potential new requirements related to redundancy and reliability of command and control (C2) traffic for UAV.</a:t>
            </a:r>
          </a:p>
        </p:txBody>
      </p:sp>
    </p:spTree>
    <p:extLst>
      <p:ext uri="{BB962C8B-B14F-4D97-AF65-F5344CB8AC3E}">
        <p14:creationId xmlns:p14="http://schemas.microsoft.com/office/powerpoint/2010/main" val="3569430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55B9C-5ED9-F3DD-D3F9-F094D5601312}"/>
              </a:ext>
            </a:extLst>
          </p:cNvPr>
          <p:cNvSpPr>
            <a:spLocks noGrp="1"/>
          </p:cNvSpPr>
          <p:nvPr>
            <p:ph type="title"/>
          </p:nvPr>
        </p:nvSpPr>
        <p:spPr/>
        <p:txBody>
          <a:bodyPr/>
          <a:lstStyle/>
          <a:p>
            <a:r>
              <a:rPr lang="en-US" b="1"/>
              <a:t>Advanced Air Mobility</a:t>
            </a:r>
          </a:p>
        </p:txBody>
      </p:sp>
      <p:sp>
        <p:nvSpPr>
          <p:cNvPr id="3" name="Content Placeholder 2">
            <a:extLst>
              <a:ext uri="{FF2B5EF4-FFF2-40B4-BE49-F238E27FC236}">
                <a16:creationId xmlns:a16="http://schemas.microsoft.com/office/drawing/2014/main" id="{579E6824-7693-B860-8A73-92C0EC978E5A}"/>
              </a:ext>
            </a:extLst>
          </p:cNvPr>
          <p:cNvSpPr>
            <a:spLocks noGrp="1"/>
          </p:cNvSpPr>
          <p:nvPr>
            <p:ph sz="quarter" idx="12"/>
          </p:nvPr>
        </p:nvSpPr>
        <p:spPr>
          <a:xfrm>
            <a:off x="670180" y="1956816"/>
            <a:ext cx="10220324" cy="5029200"/>
          </a:xfrm>
        </p:spPr>
        <p:txBody>
          <a:bodyPr>
            <a:normAutofit/>
          </a:bodyPr>
          <a:lstStyle/>
          <a:p>
            <a:r>
              <a:rPr lang="en-US"/>
              <a:t>With the rapid growth in aerial vehicles (UAVs, urban transport, EVTOLs, etc.), a large number of activities (ICAO, RTCA, EASA, EUROCAE, FAA, and many other Civil Aviation Agencies) is focusing on ensuring a complete framework for Advanced Air Mobility is being defined</a:t>
            </a:r>
          </a:p>
          <a:p>
            <a:r>
              <a:rPr lang="en-US"/>
              <a:t>AAM includes UAM (aimed at congested urban areas) and beyond, including rural areas</a:t>
            </a:r>
          </a:p>
          <a:p>
            <a:pPr lvl="1"/>
            <a:r>
              <a:rPr lang="en-US"/>
              <a:t>Focus is on small UAVs, medium/large goods transport, and people carriers (“</a:t>
            </a:r>
            <a:r>
              <a:rPr lang="en-US" err="1"/>
              <a:t>aerotaxis</a:t>
            </a:r>
            <a:r>
              <a:rPr lang="en-US"/>
              <a:t>”) flying at low and medium altitude</a:t>
            </a:r>
          </a:p>
          <a:p>
            <a:pPr lvl="1"/>
            <a:r>
              <a:rPr lang="en-US"/>
              <a:t>High altitude aircraft and traditional crewed aircraft are not part of this</a:t>
            </a:r>
          </a:p>
        </p:txBody>
      </p:sp>
    </p:spTree>
    <p:extLst>
      <p:ext uri="{BB962C8B-B14F-4D97-AF65-F5344CB8AC3E}">
        <p14:creationId xmlns:p14="http://schemas.microsoft.com/office/powerpoint/2010/main" val="660104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BCE92-85A5-FEFE-32CB-AA1E9DE82FEA}"/>
              </a:ext>
            </a:extLst>
          </p:cNvPr>
          <p:cNvSpPr>
            <a:spLocks noGrp="1"/>
          </p:cNvSpPr>
          <p:nvPr>
            <p:ph type="title"/>
          </p:nvPr>
        </p:nvSpPr>
        <p:spPr>
          <a:xfrm>
            <a:off x="316992" y="523811"/>
            <a:ext cx="10515600" cy="1130301"/>
          </a:xfrm>
        </p:spPr>
        <p:txBody>
          <a:bodyPr/>
          <a:lstStyle/>
          <a:p>
            <a:r>
              <a:rPr lang="en-US" sz="4000" b="1"/>
              <a:t>Proposed Objectives for Release 19 Work in SA2</a:t>
            </a:r>
          </a:p>
        </p:txBody>
      </p:sp>
      <p:sp>
        <p:nvSpPr>
          <p:cNvPr id="3" name="Content Placeholder 2">
            <a:extLst>
              <a:ext uri="{FF2B5EF4-FFF2-40B4-BE49-F238E27FC236}">
                <a16:creationId xmlns:a16="http://schemas.microsoft.com/office/drawing/2014/main" id="{FFFF78C4-C0F7-D022-A314-5C83D8F2B75F}"/>
              </a:ext>
            </a:extLst>
          </p:cNvPr>
          <p:cNvSpPr>
            <a:spLocks noGrp="1"/>
          </p:cNvSpPr>
          <p:nvPr>
            <p:ph sz="quarter" idx="12"/>
          </p:nvPr>
        </p:nvSpPr>
        <p:spPr/>
        <p:txBody>
          <a:bodyPr>
            <a:normAutofit/>
          </a:bodyPr>
          <a:lstStyle/>
          <a:p>
            <a:r>
              <a:rPr lang="en-US" b="0" i="0" u="none" strike="noStrike">
                <a:effectLst/>
                <a:latin typeface="Microsoft Sans Serif" panose="020B0604020202020204" pitchFamily="34" charset="0"/>
              </a:rPr>
              <a:t>Enhance NEF services to support MNO-UTM data services for intelligent flight planning, flight monitoring, interfacing with UTM infrastructure (e.g. multiple USS), and </a:t>
            </a:r>
            <a:r>
              <a:rPr lang="en-US" b="0" i="0" u="none" strike="noStrike" err="1">
                <a:effectLst/>
                <a:latin typeface="Microsoft Sans Serif" panose="020B0604020202020204" pitchFamily="34" charset="0"/>
              </a:rPr>
              <a:t>QoE</a:t>
            </a:r>
            <a:r>
              <a:rPr lang="en-US" b="0" i="0" u="none" strike="noStrike">
                <a:effectLst/>
                <a:latin typeface="Microsoft Sans Serif" panose="020B0604020202020204" pitchFamily="34" charset="0"/>
              </a:rPr>
              <a:t> estimation and planning</a:t>
            </a:r>
            <a:r>
              <a:rPr lang="en-US" b="0" i="0">
                <a:effectLst/>
                <a:latin typeface="Microsoft Sans Serif" panose="020B0604020202020204" pitchFamily="34" charset="0"/>
              </a:rPr>
              <a:t>​</a:t>
            </a:r>
          </a:p>
          <a:p>
            <a:pPr lvl="1"/>
            <a:r>
              <a:rPr lang="en-US">
                <a:latin typeface="Microsoft Sans Serif" panose="020B0604020202020204" pitchFamily="34" charset="0"/>
              </a:rPr>
              <a:t>This corresponds to (SA1 objective 1) and (SA2 objective 2)</a:t>
            </a:r>
          </a:p>
          <a:p>
            <a:pPr lvl="1"/>
            <a:r>
              <a:rPr lang="en-US" b="0" i="0">
                <a:effectLst/>
                <a:latin typeface="Microsoft Sans Serif" panose="020B0604020202020204" pitchFamily="34" charset="0"/>
              </a:rPr>
              <a:t>In addition, several recommendation from aviation industry have been introduced (e.g. GSMA and ACJA) for such enhancements to service exposure</a:t>
            </a:r>
          </a:p>
          <a:p>
            <a:pPr lvl="1"/>
            <a:r>
              <a:rPr lang="en-US">
                <a:latin typeface="Microsoft Sans Serif" panose="020B0604020202020204" pitchFamily="34" charset="0"/>
              </a:rPr>
              <a:t>Ensuring a complete set of service exposure by an MNO to entities in the aviation industry (UAS operators, UTM, C2CSPs, etc.) enables a valuable service proposition by MNOs to the aviation industry, and enable cellular networks to be the safe and reliable communication backbone for the aviation vertical</a:t>
            </a:r>
            <a:endParaRPr lang="en-US" b="0" i="0">
              <a:effectLst/>
              <a:latin typeface="Arial" panose="020B0604020202020204" pitchFamily="34" charset="0"/>
            </a:endParaRPr>
          </a:p>
        </p:txBody>
      </p:sp>
    </p:spTree>
    <p:extLst>
      <p:ext uri="{BB962C8B-B14F-4D97-AF65-F5344CB8AC3E}">
        <p14:creationId xmlns:p14="http://schemas.microsoft.com/office/powerpoint/2010/main" val="3652747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BCE92-85A5-FEFE-32CB-AA1E9DE82FEA}"/>
              </a:ext>
            </a:extLst>
          </p:cNvPr>
          <p:cNvSpPr>
            <a:spLocks noGrp="1"/>
          </p:cNvSpPr>
          <p:nvPr>
            <p:ph type="title"/>
          </p:nvPr>
        </p:nvSpPr>
        <p:spPr>
          <a:xfrm>
            <a:off x="426720" y="523811"/>
            <a:ext cx="10515600" cy="1130301"/>
          </a:xfrm>
        </p:spPr>
        <p:txBody>
          <a:bodyPr/>
          <a:lstStyle/>
          <a:p>
            <a:r>
              <a:rPr lang="en-US" sz="4000" b="1"/>
              <a:t>Proposed Objectives for Release 19 Work in SA2</a:t>
            </a:r>
          </a:p>
        </p:txBody>
      </p:sp>
      <p:sp>
        <p:nvSpPr>
          <p:cNvPr id="3" name="Content Placeholder 2">
            <a:extLst>
              <a:ext uri="{FF2B5EF4-FFF2-40B4-BE49-F238E27FC236}">
                <a16:creationId xmlns:a16="http://schemas.microsoft.com/office/drawing/2014/main" id="{FFFF78C4-C0F7-D022-A314-5C83D8F2B75F}"/>
              </a:ext>
            </a:extLst>
          </p:cNvPr>
          <p:cNvSpPr>
            <a:spLocks noGrp="1"/>
          </p:cNvSpPr>
          <p:nvPr>
            <p:ph sz="quarter" idx="12"/>
          </p:nvPr>
        </p:nvSpPr>
        <p:spPr/>
        <p:txBody>
          <a:bodyPr>
            <a:normAutofit/>
          </a:bodyPr>
          <a:lstStyle/>
          <a:p>
            <a:r>
              <a:rPr lang="en-US" b="0" i="0" u="none" strike="noStrike">
                <a:effectLst/>
                <a:latin typeface="Microsoft Sans Serif" panose="020B0604020202020204" pitchFamily="34" charset="0"/>
              </a:rPr>
              <a:t>Enable network-assisted/ground-based DAA solutions leveraging input from sensing and other "sensors" in RAN and UEs, and leverage NEF and edge computing to provide the ground component of a complete DAA solution</a:t>
            </a:r>
            <a:r>
              <a:rPr lang="en-US" b="0" i="0">
                <a:effectLst/>
                <a:latin typeface="Microsoft Sans Serif" panose="020B0604020202020204" pitchFamily="34" charset="0"/>
              </a:rPr>
              <a:t>​</a:t>
            </a:r>
            <a:endParaRPr lang="en-US">
              <a:latin typeface="Arial" panose="020B0604020202020204" pitchFamily="34" charset="0"/>
            </a:endParaRPr>
          </a:p>
          <a:p>
            <a:pPr lvl="1"/>
            <a:r>
              <a:rPr lang="en-US" b="0" i="0">
                <a:effectLst/>
                <a:latin typeface="Arial" panose="020B0604020202020204" pitchFamily="34" charset="0"/>
              </a:rPr>
              <a:t>This corresponds to (SA1 objective 3)</a:t>
            </a:r>
          </a:p>
          <a:p>
            <a:pPr lvl="1"/>
            <a:r>
              <a:rPr lang="en-US" b="0" i="0">
                <a:effectLst/>
                <a:latin typeface="Arial" panose="020B0604020202020204" pitchFamily="34" charset="0"/>
              </a:rPr>
              <a:t>There is a clear need in the aviation industry for a network-assisted/ground-based solution to enhance current aircraft-to-aircraft solutions to create a comprehensive safety solution for AAM</a:t>
            </a:r>
            <a:r>
              <a:rPr lang="en-US" b="0" i="0">
                <a:effectLst/>
                <a:latin typeface="Microsoft Sans Serif" panose="020B0604020202020204" pitchFamily="34" charset="0"/>
              </a:rPr>
              <a:t>​. </a:t>
            </a:r>
          </a:p>
          <a:p>
            <a:pPr lvl="2"/>
            <a:r>
              <a:rPr lang="en-US" b="0" i="0">
                <a:effectLst/>
                <a:latin typeface="Microsoft Sans Serif" panose="020B0604020202020204" pitchFamily="34" charset="0"/>
              </a:rPr>
              <a:t>Work in various aviation groups (RTCA, EUROCAE, EASA, ACJA, etc.) has identified the need for such network-based solutions</a:t>
            </a:r>
          </a:p>
          <a:p>
            <a:pPr lvl="2"/>
            <a:r>
              <a:rPr lang="en-US">
                <a:latin typeface="Microsoft Sans Serif" panose="020B0604020202020204" pitchFamily="34" charset="0"/>
              </a:rPr>
              <a:t>Network-based solutions enable MNOs to provide valuable value-added services to the aviation vertical</a:t>
            </a:r>
            <a:endParaRPr lang="en-US"/>
          </a:p>
        </p:txBody>
      </p:sp>
    </p:spTree>
    <p:extLst>
      <p:ext uri="{BB962C8B-B14F-4D97-AF65-F5344CB8AC3E}">
        <p14:creationId xmlns:p14="http://schemas.microsoft.com/office/powerpoint/2010/main" val="127939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BCE92-85A5-FEFE-32CB-AA1E9DE82FEA}"/>
              </a:ext>
            </a:extLst>
          </p:cNvPr>
          <p:cNvSpPr>
            <a:spLocks noGrp="1"/>
          </p:cNvSpPr>
          <p:nvPr>
            <p:ph type="title"/>
          </p:nvPr>
        </p:nvSpPr>
        <p:spPr>
          <a:xfrm>
            <a:off x="134112" y="542099"/>
            <a:ext cx="10515600" cy="1130301"/>
          </a:xfrm>
        </p:spPr>
        <p:txBody>
          <a:bodyPr/>
          <a:lstStyle/>
          <a:p>
            <a:r>
              <a:rPr lang="en-US" sz="4000" b="1"/>
              <a:t>Proposed Objectives for Release 19 Work in SA2</a:t>
            </a:r>
          </a:p>
        </p:txBody>
      </p:sp>
      <p:sp>
        <p:nvSpPr>
          <p:cNvPr id="3" name="Content Placeholder 2">
            <a:extLst>
              <a:ext uri="{FF2B5EF4-FFF2-40B4-BE49-F238E27FC236}">
                <a16:creationId xmlns:a16="http://schemas.microsoft.com/office/drawing/2014/main" id="{FFFF78C4-C0F7-D022-A314-5C83D8F2B75F}"/>
              </a:ext>
            </a:extLst>
          </p:cNvPr>
          <p:cNvSpPr>
            <a:spLocks noGrp="1"/>
          </p:cNvSpPr>
          <p:nvPr>
            <p:ph sz="quarter" idx="12"/>
          </p:nvPr>
        </p:nvSpPr>
        <p:spPr>
          <a:xfrm>
            <a:off x="416052" y="1965960"/>
            <a:ext cx="11359896" cy="5029200"/>
          </a:xfrm>
        </p:spPr>
        <p:txBody>
          <a:bodyPr>
            <a:normAutofit/>
          </a:bodyPr>
          <a:lstStyle/>
          <a:p>
            <a:r>
              <a:rPr lang="en-US" b="0" i="0" u="none" strike="noStrike">
                <a:effectLst/>
                <a:latin typeface="Microsoft Sans Serif" panose="020B0604020202020204" pitchFamily="34" charset="0"/>
              </a:rPr>
              <a:t>Enhance multi-PLMN connectivity for redundancy </a:t>
            </a:r>
            <a:r>
              <a:rPr lang="en-US" b="0" i="0">
                <a:effectLst/>
                <a:latin typeface="Microsoft Sans Serif" panose="020B0604020202020204" pitchFamily="34" charset="0"/>
              </a:rPr>
              <a:t>​</a:t>
            </a:r>
            <a:endParaRPr lang="en-US">
              <a:latin typeface="Arial" panose="020B0604020202020204" pitchFamily="34" charset="0"/>
            </a:endParaRPr>
          </a:p>
          <a:p>
            <a:pPr lvl="1"/>
            <a:r>
              <a:rPr lang="en-US"/>
              <a:t>SA1 has been studying requirements for multi-PLMN connectivity for aerial vehicles to provide improved reliability</a:t>
            </a:r>
          </a:p>
          <a:p>
            <a:pPr lvl="2"/>
            <a:r>
              <a:rPr lang="en-US"/>
              <a:t>The simultaneous connectivity to multiple PLMN, where one is actively used and the other is standby, gives the unique benefit of maximizing reliability in areas where the coverage of a PLMN may not be optimal</a:t>
            </a:r>
          </a:p>
          <a:p>
            <a:pPr lvl="2"/>
            <a:r>
              <a:rPr lang="en-US"/>
              <a:t>Architectural enhancements need to be studied and gaps identified to enable such scenarios, building on the features already defined by 3GPP</a:t>
            </a:r>
          </a:p>
          <a:p>
            <a:pPr lvl="1"/>
            <a:r>
              <a:rPr lang="en-US"/>
              <a:t>This relates to some objectives of </a:t>
            </a:r>
            <a:r>
              <a:rPr lang="en-US" err="1"/>
              <a:t>DualSteer</a:t>
            </a:r>
            <a:r>
              <a:rPr lang="en-US"/>
              <a:t> SI, but focuses on some different aspects such as multi-subscription and different PLMNs</a:t>
            </a:r>
          </a:p>
          <a:p>
            <a:pPr lvl="1"/>
            <a:endParaRPr lang="en-US"/>
          </a:p>
        </p:txBody>
      </p:sp>
    </p:spTree>
    <p:extLst>
      <p:ext uri="{BB962C8B-B14F-4D97-AF65-F5344CB8AC3E}">
        <p14:creationId xmlns:p14="http://schemas.microsoft.com/office/powerpoint/2010/main" val="3870476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BCE92-85A5-FEFE-32CB-AA1E9DE82FEA}"/>
              </a:ext>
            </a:extLst>
          </p:cNvPr>
          <p:cNvSpPr>
            <a:spLocks noGrp="1"/>
          </p:cNvSpPr>
          <p:nvPr>
            <p:ph type="title"/>
          </p:nvPr>
        </p:nvSpPr>
        <p:spPr/>
        <p:txBody>
          <a:bodyPr/>
          <a:lstStyle/>
          <a:p>
            <a:r>
              <a:rPr lang="en-US" sz="4000" b="1"/>
              <a:t>Proposed Objectives for Release 19 Work in SA2</a:t>
            </a:r>
          </a:p>
        </p:txBody>
      </p:sp>
      <p:sp>
        <p:nvSpPr>
          <p:cNvPr id="3" name="Content Placeholder 2">
            <a:extLst>
              <a:ext uri="{FF2B5EF4-FFF2-40B4-BE49-F238E27FC236}">
                <a16:creationId xmlns:a16="http://schemas.microsoft.com/office/drawing/2014/main" id="{FFFF78C4-C0F7-D022-A314-5C83D8F2B75F}"/>
              </a:ext>
            </a:extLst>
          </p:cNvPr>
          <p:cNvSpPr>
            <a:spLocks noGrp="1"/>
          </p:cNvSpPr>
          <p:nvPr>
            <p:ph sz="quarter" idx="12"/>
          </p:nvPr>
        </p:nvSpPr>
        <p:spPr>
          <a:xfrm>
            <a:off x="320040" y="1983357"/>
            <a:ext cx="10206229" cy="4681728"/>
          </a:xfrm>
        </p:spPr>
        <p:txBody>
          <a:bodyPr>
            <a:normAutofit/>
          </a:bodyPr>
          <a:lstStyle/>
          <a:p>
            <a:r>
              <a:rPr lang="en-US" b="0" i="0" u="none" strike="noStrike">
                <a:effectLst/>
                <a:latin typeface="Microsoft Sans Serif" panose="020B0604020202020204" pitchFamily="34" charset="0"/>
              </a:rPr>
              <a:t>Study support of C2CSP model, potentially via extensions of IMS DC solution and IMS framework.</a:t>
            </a:r>
            <a:r>
              <a:rPr lang="en-US" b="0" i="0">
                <a:effectLst/>
                <a:latin typeface="Microsoft Sans Serif" panose="020B0604020202020204" pitchFamily="34" charset="0"/>
              </a:rPr>
              <a:t>​</a:t>
            </a:r>
            <a:endParaRPr lang="en-US" b="0" i="0">
              <a:effectLst/>
              <a:latin typeface="Arial" panose="020B0604020202020204" pitchFamily="34" charset="0"/>
            </a:endParaRPr>
          </a:p>
          <a:p>
            <a:pPr lvl="1"/>
            <a:r>
              <a:rPr lang="en-US"/>
              <a:t>ICAO and RTCA are defining the model for C2 Connectivity Service Providers to leverage cellular networks</a:t>
            </a:r>
          </a:p>
          <a:p>
            <a:pPr lvl="1"/>
            <a:r>
              <a:rPr lang="en-US"/>
              <a:t>3GPP has defined several tools that enable the C2CSP framework, including the introduction of the IMS Data Channel which is perfect fit for C2 traffic</a:t>
            </a:r>
          </a:p>
          <a:p>
            <a:pPr lvl="1"/>
            <a:r>
              <a:rPr lang="en-US"/>
              <a:t>The aim is at identifying the building blocks and architectural enhancements to enable the support of the C2CSP model(s) being defined by the aviation industry (ICAO, RTCA, ACJA, GUTMA) </a:t>
            </a:r>
          </a:p>
        </p:txBody>
      </p:sp>
    </p:spTree>
    <p:extLst>
      <p:ext uri="{BB962C8B-B14F-4D97-AF65-F5344CB8AC3E}">
        <p14:creationId xmlns:p14="http://schemas.microsoft.com/office/powerpoint/2010/main" val="1781808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6DCF8-5DB4-9D25-27F1-7D84AF00BE99}"/>
              </a:ext>
            </a:extLst>
          </p:cNvPr>
          <p:cNvSpPr>
            <a:spLocks noGrp="1"/>
          </p:cNvSpPr>
          <p:nvPr>
            <p:ph type="ctrTitle"/>
          </p:nvPr>
        </p:nvSpPr>
        <p:spPr>
          <a:xfrm>
            <a:off x="1524000" y="1908747"/>
            <a:ext cx="9144000" cy="2387600"/>
          </a:xfrm>
        </p:spPr>
        <p:txBody>
          <a:bodyPr/>
          <a:lstStyle/>
          <a:p>
            <a:r>
              <a:rPr lang="en-GB"/>
              <a:t>XR enhancements</a:t>
            </a:r>
          </a:p>
        </p:txBody>
      </p:sp>
    </p:spTree>
    <p:extLst>
      <p:ext uri="{BB962C8B-B14F-4D97-AF65-F5344CB8AC3E}">
        <p14:creationId xmlns:p14="http://schemas.microsoft.com/office/powerpoint/2010/main" val="2189142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DD5D0-C054-8E54-1F5B-65DAA787997E}"/>
              </a:ext>
            </a:extLst>
          </p:cNvPr>
          <p:cNvSpPr>
            <a:spLocks noGrp="1"/>
          </p:cNvSpPr>
          <p:nvPr>
            <p:ph type="title"/>
          </p:nvPr>
        </p:nvSpPr>
        <p:spPr/>
        <p:txBody>
          <a:bodyPr/>
          <a:lstStyle/>
          <a:p>
            <a:r>
              <a:rPr lang="en-US"/>
              <a:t>Principles for 5G evolution</a:t>
            </a:r>
            <a:endParaRPr lang="en-GB"/>
          </a:p>
        </p:txBody>
      </p:sp>
      <p:sp>
        <p:nvSpPr>
          <p:cNvPr id="3" name="Content Placeholder 2">
            <a:extLst>
              <a:ext uri="{FF2B5EF4-FFF2-40B4-BE49-F238E27FC236}">
                <a16:creationId xmlns:a16="http://schemas.microsoft.com/office/drawing/2014/main" id="{6CB99233-BEF7-8879-81FC-9DCA591F65A9}"/>
              </a:ext>
            </a:extLst>
          </p:cNvPr>
          <p:cNvSpPr>
            <a:spLocks noGrp="1"/>
          </p:cNvSpPr>
          <p:nvPr>
            <p:ph idx="1"/>
          </p:nvPr>
        </p:nvSpPr>
        <p:spPr>
          <a:xfrm>
            <a:off x="838200" y="2136521"/>
            <a:ext cx="10515600" cy="4351338"/>
          </a:xfrm>
        </p:spPr>
        <p:txBody>
          <a:bodyPr/>
          <a:lstStyle/>
          <a:p>
            <a:r>
              <a:rPr lang="en-US" sz="1999">
                <a:solidFill>
                  <a:srgbClr val="FF40FF"/>
                </a:solidFill>
              </a:rPr>
              <a:t>Balance</a:t>
            </a:r>
            <a:r>
              <a:rPr lang="en-US" sz="1999"/>
              <a:t> the needs of the increasing number of actors participating in 3GPP and/or committed to the 3GPP ecosystem</a:t>
            </a:r>
          </a:p>
          <a:p>
            <a:endParaRPr lang="en-GB" sz="1999"/>
          </a:p>
          <a:p>
            <a:r>
              <a:rPr lang="en-US" sz="1999">
                <a:solidFill>
                  <a:srgbClr val="FF40FF"/>
                </a:solidFill>
              </a:rPr>
              <a:t>Avoid</a:t>
            </a:r>
            <a:r>
              <a:rPr lang="en-GB" sz="1999"/>
              <a:t> auto-pilot continuation projects</a:t>
            </a:r>
          </a:p>
          <a:p>
            <a:pPr lvl="1"/>
            <a:r>
              <a:rPr lang="en-GB" sz="1599"/>
              <a:t>For some items we should consider “taking a break” to ensure that the market can “absorb” the R16+17+18 content</a:t>
            </a:r>
          </a:p>
          <a:p>
            <a:endParaRPr lang="en-GB" sz="1999"/>
          </a:p>
          <a:p>
            <a:r>
              <a:rPr lang="en-US" sz="1999">
                <a:solidFill>
                  <a:srgbClr val="FF40FF"/>
                </a:solidFill>
              </a:rPr>
              <a:t>Resist</a:t>
            </a:r>
            <a:r>
              <a:rPr lang="en-GB" sz="1999"/>
              <a:t> standards getting too far ahead of product roadmaps</a:t>
            </a:r>
          </a:p>
          <a:p>
            <a:endParaRPr lang="en-US" sz="1999"/>
          </a:p>
          <a:p>
            <a:endParaRPr lang="en-GB"/>
          </a:p>
        </p:txBody>
      </p:sp>
    </p:spTree>
    <p:extLst>
      <p:ext uri="{BB962C8B-B14F-4D97-AF65-F5344CB8AC3E}">
        <p14:creationId xmlns:p14="http://schemas.microsoft.com/office/powerpoint/2010/main" val="355323685"/>
      </p:ext>
    </p:extLst>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2">
            <a:extLst>
              <a:ext uri="{FF2B5EF4-FFF2-40B4-BE49-F238E27FC236}">
                <a16:creationId xmlns:a16="http://schemas.microsoft.com/office/drawing/2014/main" id="{043296F2-6959-7647-68A5-200D06FE9993}"/>
              </a:ext>
            </a:extLst>
          </p:cNvPr>
          <p:cNvSpPr>
            <a:spLocks noGrp="1"/>
          </p:cNvSpPr>
          <p:nvPr>
            <p:ph type="title"/>
          </p:nvPr>
        </p:nvSpPr>
        <p:spPr/>
        <p:txBody>
          <a:bodyPr/>
          <a:lstStyle/>
          <a:p>
            <a:r>
              <a:rPr lang="en-US" altLang="en-US" b="1"/>
              <a:t>Limitations of Rel-18 XRM</a:t>
            </a:r>
          </a:p>
        </p:txBody>
      </p:sp>
      <p:sp>
        <p:nvSpPr>
          <p:cNvPr id="4" name="Content Placeholder 3">
            <a:extLst>
              <a:ext uri="{FF2B5EF4-FFF2-40B4-BE49-F238E27FC236}">
                <a16:creationId xmlns:a16="http://schemas.microsoft.com/office/drawing/2014/main" id="{050B98C0-7F01-F13F-9B3F-58AEFD349B4E}"/>
              </a:ext>
            </a:extLst>
          </p:cNvPr>
          <p:cNvSpPr>
            <a:spLocks noGrp="1"/>
          </p:cNvSpPr>
          <p:nvPr>
            <p:ph idx="1"/>
          </p:nvPr>
        </p:nvSpPr>
        <p:spPr/>
        <p:txBody>
          <a:bodyPr>
            <a:normAutofit lnSpcReduction="10000"/>
          </a:bodyPr>
          <a:lstStyle/>
          <a:p>
            <a:pPr>
              <a:buFont typeface="Arial" panose="020B0604020202020204" pitchFamily="34" charset="0"/>
              <a:buChar char="•"/>
              <a:defRPr/>
            </a:pPr>
            <a:r>
              <a:rPr lang="en-US"/>
              <a:t>Rel-18 XRM made significant progress on XR awareness in 5G by introducing the PDU Set based QoS handling framework. </a:t>
            </a:r>
          </a:p>
          <a:p>
            <a:pPr>
              <a:buFont typeface="Arial" panose="020B0604020202020204" pitchFamily="34" charset="0"/>
              <a:buChar char="•"/>
              <a:defRPr/>
            </a:pPr>
            <a:r>
              <a:rPr lang="en-US"/>
              <a:t>However, due to time constraints, some important features were left out of the Rel-18 XRM work item</a:t>
            </a:r>
          </a:p>
          <a:p>
            <a:pPr>
              <a:buFont typeface="Arial" panose="020B0604020202020204" pitchFamily="34" charset="0"/>
              <a:buChar char="•"/>
              <a:defRPr/>
            </a:pPr>
            <a:r>
              <a:rPr lang="en-US"/>
              <a:t>It is important to extend the framework to address:</a:t>
            </a:r>
          </a:p>
          <a:p>
            <a:pPr lvl="1">
              <a:defRPr/>
            </a:pPr>
            <a:r>
              <a:rPr lang="en-US"/>
              <a:t>Awareness of Application Layer Forward Error Correction (AL-FEC) at RAN can assist detection of PDU-set errors and allow scheduler optimization in delivery of PDU-sets </a:t>
            </a:r>
          </a:p>
          <a:p>
            <a:pPr lvl="1">
              <a:defRPr/>
            </a:pPr>
            <a:r>
              <a:rPr lang="en-US"/>
              <a:t>For certain types of XR flows, PSDB/PDB does not fully represent the actual latency requirements because applications care about the absolute delivery time of display. </a:t>
            </a:r>
          </a:p>
          <a:p>
            <a:pPr lvl="1">
              <a:defRPr/>
            </a:pPr>
            <a:r>
              <a:rPr lang="en-US"/>
              <a:t>Better adaptability of 5GS QoS level for XR traffic</a:t>
            </a:r>
          </a:p>
        </p:txBody>
      </p:sp>
    </p:spTree>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5B079D2A-DC9D-9EC5-2AB2-D30A98CAA4FE}"/>
              </a:ext>
            </a:extLst>
          </p:cNvPr>
          <p:cNvSpPr>
            <a:spLocks noGrp="1"/>
          </p:cNvSpPr>
          <p:nvPr>
            <p:ph type="title"/>
          </p:nvPr>
        </p:nvSpPr>
        <p:spPr/>
        <p:txBody>
          <a:bodyPr/>
          <a:lstStyle/>
          <a:p>
            <a:r>
              <a:rPr lang="en-US" altLang="en-US" b="1"/>
              <a:t>Application Layer Forward Error Correction</a:t>
            </a:r>
          </a:p>
        </p:txBody>
      </p:sp>
      <p:sp>
        <p:nvSpPr>
          <p:cNvPr id="10243" name="Content Placeholder 3">
            <a:extLst>
              <a:ext uri="{FF2B5EF4-FFF2-40B4-BE49-F238E27FC236}">
                <a16:creationId xmlns:a16="http://schemas.microsoft.com/office/drawing/2014/main" id="{0D3074A1-636E-67F7-1E90-BD641FD7E408}"/>
              </a:ext>
            </a:extLst>
          </p:cNvPr>
          <p:cNvSpPr>
            <a:spLocks noGrp="1"/>
          </p:cNvSpPr>
          <p:nvPr>
            <p:ph idx="1"/>
          </p:nvPr>
        </p:nvSpPr>
        <p:spPr>
          <a:xfrm>
            <a:off x="838200" y="1825625"/>
            <a:ext cx="11060113" cy="4351338"/>
          </a:xfrm>
        </p:spPr>
        <p:txBody>
          <a:bodyPr/>
          <a:lstStyle/>
          <a:p>
            <a:pPr>
              <a:buFontTx/>
              <a:buChar char="•"/>
            </a:pPr>
            <a:r>
              <a:rPr lang="en-US" altLang="en-US"/>
              <a:t>There are requirements for XR application protocols to use Forward Error Correction (AL-FEC), see, e.g., </a:t>
            </a:r>
            <a:r>
              <a:rPr lang="en-US" altLang="en-US">
                <a:hlinkClick r:id="rId2"/>
              </a:rPr>
              <a:t>RFC 8854 </a:t>
            </a:r>
            <a:r>
              <a:rPr lang="en-US" altLang="en-US"/>
              <a:t>for WebRTC, </a:t>
            </a:r>
            <a:r>
              <a:rPr lang="en-US" altLang="en-US">
                <a:hlinkClick r:id="rId3"/>
              </a:rPr>
              <a:t>RFC 8627 </a:t>
            </a:r>
            <a:r>
              <a:rPr lang="en-US" altLang="en-US"/>
              <a:t>for RTP</a:t>
            </a:r>
          </a:p>
          <a:p>
            <a:pPr>
              <a:buFontTx/>
              <a:buChar char="•"/>
            </a:pPr>
            <a:r>
              <a:rPr lang="en-US" altLang="en-US"/>
              <a:t>If RAN scheduler aware of AL-FEC details, it can improve scheduling, e.g.:</a:t>
            </a:r>
          </a:p>
          <a:p>
            <a:pPr lvl="1"/>
            <a:r>
              <a:rPr lang="en-US" altLang="en-US"/>
              <a:t>If content ratio = 75%, one out of four PDUs of the PDU Set can be dropped and the PDU Set is still considered successfully delivered;</a:t>
            </a:r>
          </a:p>
          <a:p>
            <a:pPr lvl="1"/>
            <a:r>
              <a:rPr lang="en-US" altLang="en-US"/>
              <a:t>Can decide to stop transmission when UE receives sufficient PDUs.</a:t>
            </a:r>
          </a:p>
          <a:p>
            <a:pPr>
              <a:buFontTx/>
              <a:buChar char="•"/>
            </a:pPr>
            <a:r>
              <a:rPr lang="en-US" altLang="en-US"/>
              <a:t>RAN to </a:t>
            </a:r>
            <a:r>
              <a:rPr lang="en-US" altLang="en-US">
                <a:sym typeface="Wingdings" panose="05000000000000000000" pitchFamily="2" charset="2"/>
              </a:rPr>
              <a:t>AF indication useful as well, e.g.:</a:t>
            </a:r>
          </a:p>
          <a:p>
            <a:pPr lvl="1"/>
            <a:r>
              <a:rPr lang="en-US" altLang="en-US">
                <a:sym typeface="Wingdings" panose="05000000000000000000" pitchFamily="2" charset="2"/>
              </a:rPr>
              <a:t>RAN can ask to enable/disable FEC</a:t>
            </a:r>
          </a:p>
          <a:p>
            <a:pPr lvl="1"/>
            <a:endParaRPr lang="en-US" altLang="en-US"/>
          </a:p>
          <a:p>
            <a:pPr lvl="1"/>
            <a:endParaRPr lang="en-US" altLang="en-US"/>
          </a:p>
          <a:p>
            <a:pPr lvl="1"/>
            <a:endParaRPr lang="en-US" altLang="en-US"/>
          </a:p>
        </p:txBody>
      </p:sp>
      <p:grpSp>
        <p:nvGrpSpPr>
          <p:cNvPr id="10244" name="Group 11276">
            <a:extLst>
              <a:ext uri="{FF2B5EF4-FFF2-40B4-BE49-F238E27FC236}">
                <a16:creationId xmlns:a16="http://schemas.microsoft.com/office/drawing/2014/main" id="{1464BD1A-1721-5B77-B986-8F58EB13497B}"/>
              </a:ext>
            </a:extLst>
          </p:cNvPr>
          <p:cNvGrpSpPr>
            <a:grpSpLocks/>
          </p:cNvGrpSpPr>
          <p:nvPr/>
        </p:nvGrpSpPr>
        <p:grpSpPr bwMode="auto">
          <a:xfrm>
            <a:off x="5472113" y="4276725"/>
            <a:ext cx="6602412" cy="2124075"/>
            <a:chOff x="5390386" y="4323813"/>
            <a:chExt cx="6603151" cy="2123596"/>
          </a:xfrm>
        </p:grpSpPr>
        <p:sp>
          <p:nvSpPr>
            <p:cNvPr id="2" name="Rectangle 1">
              <a:extLst>
                <a:ext uri="{FF2B5EF4-FFF2-40B4-BE49-F238E27FC236}">
                  <a16:creationId xmlns:a16="http://schemas.microsoft.com/office/drawing/2014/main" id="{2C4CA5CA-A245-9D47-EE87-E799098875C6}"/>
                </a:ext>
              </a:extLst>
            </p:cNvPr>
            <p:cNvSpPr/>
            <p:nvPr/>
          </p:nvSpPr>
          <p:spPr>
            <a:xfrm>
              <a:off x="11079035" y="5498298"/>
              <a:ext cx="914502" cy="5491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UPF</a:t>
              </a:r>
            </a:p>
          </p:txBody>
        </p:sp>
        <p:sp>
          <p:nvSpPr>
            <p:cNvPr id="3" name="Rectangle 2">
              <a:extLst>
                <a:ext uri="{FF2B5EF4-FFF2-40B4-BE49-F238E27FC236}">
                  <a16:creationId xmlns:a16="http://schemas.microsoft.com/office/drawing/2014/main" id="{6D24832F-9E4E-427D-4463-5A670697C38C}"/>
                </a:ext>
              </a:extLst>
            </p:cNvPr>
            <p:cNvSpPr/>
            <p:nvPr/>
          </p:nvSpPr>
          <p:spPr>
            <a:xfrm>
              <a:off x="8214864" y="5504647"/>
              <a:ext cx="914502" cy="5475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RAN</a:t>
              </a:r>
            </a:p>
          </p:txBody>
        </p:sp>
        <p:sp>
          <p:nvSpPr>
            <p:cNvPr id="4" name="Rectangle 3">
              <a:extLst>
                <a:ext uri="{FF2B5EF4-FFF2-40B4-BE49-F238E27FC236}">
                  <a16:creationId xmlns:a16="http://schemas.microsoft.com/office/drawing/2014/main" id="{066C8DBA-8C32-287B-1D3A-5D999B077C5E}"/>
                </a:ext>
              </a:extLst>
            </p:cNvPr>
            <p:cNvSpPr/>
            <p:nvPr/>
          </p:nvSpPr>
          <p:spPr>
            <a:xfrm>
              <a:off x="5390386" y="5477666"/>
              <a:ext cx="914502" cy="5491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UE</a:t>
              </a:r>
            </a:p>
          </p:txBody>
        </p:sp>
        <p:sp>
          <p:nvSpPr>
            <p:cNvPr id="5" name="Rectangle 4">
              <a:extLst>
                <a:ext uri="{FF2B5EF4-FFF2-40B4-BE49-F238E27FC236}">
                  <a16:creationId xmlns:a16="http://schemas.microsoft.com/office/drawing/2014/main" id="{6C3766BF-EE1E-765A-0D17-214B37C92CC0}"/>
                </a:ext>
              </a:extLst>
            </p:cNvPr>
            <p:cNvSpPr/>
            <p:nvPr/>
          </p:nvSpPr>
          <p:spPr>
            <a:xfrm>
              <a:off x="8214864" y="4323813"/>
              <a:ext cx="914502" cy="5491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SMF</a:t>
              </a:r>
            </a:p>
          </p:txBody>
        </p:sp>
        <p:sp>
          <p:nvSpPr>
            <p:cNvPr id="6" name="Rectangle 5">
              <a:extLst>
                <a:ext uri="{FF2B5EF4-FFF2-40B4-BE49-F238E27FC236}">
                  <a16:creationId xmlns:a16="http://schemas.microsoft.com/office/drawing/2014/main" id="{A528916C-293A-932F-B1AA-62A6689F6E16}"/>
                </a:ext>
              </a:extLst>
            </p:cNvPr>
            <p:cNvSpPr/>
            <p:nvPr/>
          </p:nvSpPr>
          <p:spPr>
            <a:xfrm>
              <a:off x="11079035" y="4323813"/>
              <a:ext cx="914502" cy="5491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PCF</a:t>
              </a:r>
            </a:p>
          </p:txBody>
        </p:sp>
        <p:cxnSp>
          <p:nvCxnSpPr>
            <p:cNvPr id="8" name="Straight Arrow Connector 7">
              <a:extLst>
                <a:ext uri="{FF2B5EF4-FFF2-40B4-BE49-F238E27FC236}">
                  <a16:creationId xmlns:a16="http://schemas.microsoft.com/office/drawing/2014/main" id="{746C61D6-1711-7BD6-CC4C-11F81C4C8EC6}"/>
                </a:ext>
              </a:extLst>
            </p:cNvPr>
            <p:cNvCxnSpPr>
              <a:cxnSpLocks/>
              <a:stCxn id="6" idx="1"/>
              <a:endCxn id="5" idx="3"/>
            </p:cNvCxnSpPr>
            <p:nvPr/>
          </p:nvCxnSpPr>
          <p:spPr>
            <a:xfrm flipH="1">
              <a:off x="9129366" y="4598389"/>
              <a:ext cx="194966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8C67247F-6B3B-9516-BAF0-12A662B11714}"/>
                </a:ext>
              </a:extLst>
            </p:cNvPr>
            <p:cNvCxnSpPr>
              <a:cxnSpLocks/>
              <a:stCxn id="5" idx="2"/>
              <a:endCxn id="3" idx="0"/>
            </p:cNvCxnSpPr>
            <p:nvPr/>
          </p:nvCxnSpPr>
          <p:spPr>
            <a:xfrm>
              <a:off x="8672115" y="4872964"/>
              <a:ext cx="0" cy="6316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252" name="TextBox 12">
              <a:extLst>
                <a:ext uri="{FF2B5EF4-FFF2-40B4-BE49-F238E27FC236}">
                  <a16:creationId xmlns:a16="http://schemas.microsoft.com/office/drawing/2014/main" id="{B716EDE2-33BB-E134-D44D-9071E523B281}"/>
                </a:ext>
              </a:extLst>
            </p:cNvPr>
            <p:cNvSpPr txBox="1">
              <a:spLocks noChangeArrowheads="1"/>
            </p:cNvSpPr>
            <p:nvPr/>
          </p:nvSpPr>
          <p:spPr bwMode="auto">
            <a:xfrm>
              <a:off x="8644440" y="4922262"/>
              <a:ext cx="214033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FEC content ratio = 75%</a:t>
              </a:r>
            </a:p>
          </p:txBody>
        </p:sp>
        <p:sp>
          <p:nvSpPr>
            <p:cNvPr id="14" name="Rectangle 13">
              <a:extLst>
                <a:ext uri="{FF2B5EF4-FFF2-40B4-BE49-F238E27FC236}">
                  <a16:creationId xmlns:a16="http://schemas.microsoft.com/office/drawing/2014/main" id="{8EB587D5-1D45-646A-78E6-1BF5A873BD09}"/>
                </a:ext>
              </a:extLst>
            </p:cNvPr>
            <p:cNvSpPr/>
            <p:nvPr/>
          </p:nvSpPr>
          <p:spPr>
            <a:xfrm>
              <a:off x="9404035" y="5728434"/>
              <a:ext cx="1660711" cy="122209"/>
            </a:xfrm>
            <a:prstGeom prst="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Rectangle 14">
              <a:extLst>
                <a:ext uri="{FF2B5EF4-FFF2-40B4-BE49-F238E27FC236}">
                  <a16:creationId xmlns:a16="http://schemas.microsoft.com/office/drawing/2014/main" id="{8BC05B7A-1415-07B8-1A03-DF6FE73168C0}"/>
                </a:ext>
              </a:extLst>
            </p:cNvPr>
            <p:cNvSpPr/>
            <p:nvPr/>
          </p:nvSpPr>
          <p:spPr>
            <a:xfrm>
              <a:off x="6539865" y="5728434"/>
              <a:ext cx="1684526" cy="131732"/>
            </a:xfrm>
            <a:prstGeom prst="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Rectangle 17">
              <a:extLst>
                <a:ext uri="{FF2B5EF4-FFF2-40B4-BE49-F238E27FC236}">
                  <a16:creationId xmlns:a16="http://schemas.microsoft.com/office/drawing/2014/main" id="{55A9F8B6-C168-FE59-2175-05AB2B245BBF}"/>
                </a:ext>
              </a:extLst>
            </p:cNvPr>
            <p:cNvSpPr/>
            <p:nvPr/>
          </p:nvSpPr>
          <p:spPr>
            <a:xfrm>
              <a:off x="10651950" y="5615747"/>
              <a:ext cx="344526" cy="18093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4</a:t>
              </a:r>
            </a:p>
          </p:txBody>
        </p:sp>
        <p:sp>
          <p:nvSpPr>
            <p:cNvPr id="19" name="Rectangle 18">
              <a:extLst>
                <a:ext uri="{FF2B5EF4-FFF2-40B4-BE49-F238E27FC236}">
                  <a16:creationId xmlns:a16="http://schemas.microsoft.com/office/drawing/2014/main" id="{E46FBAF1-D509-02F0-A30D-9D613E657AC1}"/>
                </a:ext>
              </a:extLst>
            </p:cNvPr>
            <p:cNvSpPr/>
            <p:nvPr/>
          </p:nvSpPr>
          <p:spPr>
            <a:xfrm>
              <a:off x="10239154" y="5615747"/>
              <a:ext cx="344526" cy="17934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3</a:t>
              </a:r>
            </a:p>
          </p:txBody>
        </p:sp>
        <p:sp>
          <p:nvSpPr>
            <p:cNvPr id="20" name="Rectangle 19">
              <a:extLst>
                <a:ext uri="{FF2B5EF4-FFF2-40B4-BE49-F238E27FC236}">
                  <a16:creationId xmlns:a16="http://schemas.microsoft.com/office/drawing/2014/main" id="{A86E24ED-19CA-3C14-9DBD-FA60F4A263CC}"/>
                </a:ext>
              </a:extLst>
            </p:cNvPr>
            <p:cNvSpPr/>
            <p:nvPr/>
          </p:nvSpPr>
          <p:spPr>
            <a:xfrm>
              <a:off x="9848585" y="5615747"/>
              <a:ext cx="346114" cy="17934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2</a:t>
              </a:r>
            </a:p>
          </p:txBody>
        </p:sp>
        <p:sp>
          <p:nvSpPr>
            <p:cNvPr id="21" name="Rectangle 20">
              <a:extLst>
                <a:ext uri="{FF2B5EF4-FFF2-40B4-BE49-F238E27FC236}">
                  <a16:creationId xmlns:a16="http://schemas.microsoft.com/office/drawing/2014/main" id="{01EADD38-196D-1C48-D00B-E0C9CDFFE858}"/>
                </a:ext>
              </a:extLst>
            </p:cNvPr>
            <p:cNvSpPr/>
            <p:nvPr/>
          </p:nvSpPr>
          <p:spPr>
            <a:xfrm>
              <a:off x="9453253" y="5615747"/>
              <a:ext cx="344527" cy="17934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1</a:t>
              </a:r>
            </a:p>
          </p:txBody>
        </p:sp>
        <p:sp>
          <p:nvSpPr>
            <p:cNvPr id="22" name="Rectangle 21">
              <a:extLst>
                <a:ext uri="{FF2B5EF4-FFF2-40B4-BE49-F238E27FC236}">
                  <a16:creationId xmlns:a16="http://schemas.microsoft.com/office/drawing/2014/main" id="{12EBD324-B7C0-BCF9-4A9F-A73F31D3F2EC}"/>
                </a:ext>
              </a:extLst>
            </p:cNvPr>
            <p:cNvSpPr/>
            <p:nvPr/>
          </p:nvSpPr>
          <p:spPr>
            <a:xfrm>
              <a:off x="7819533" y="5593527"/>
              <a:ext cx="346114" cy="17934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4</a:t>
              </a:r>
            </a:p>
          </p:txBody>
        </p:sp>
        <p:sp>
          <p:nvSpPr>
            <p:cNvPr id="25" name="Rectangle 24">
              <a:extLst>
                <a:ext uri="{FF2B5EF4-FFF2-40B4-BE49-F238E27FC236}">
                  <a16:creationId xmlns:a16="http://schemas.microsoft.com/office/drawing/2014/main" id="{2929DD9B-57AC-193C-A55C-94C296E6E03B}"/>
                </a:ext>
              </a:extLst>
            </p:cNvPr>
            <p:cNvSpPr/>
            <p:nvPr/>
          </p:nvSpPr>
          <p:spPr>
            <a:xfrm>
              <a:off x="7446428" y="5593527"/>
              <a:ext cx="346114" cy="17934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2</a:t>
              </a:r>
            </a:p>
          </p:txBody>
        </p:sp>
        <p:sp>
          <p:nvSpPr>
            <p:cNvPr id="26" name="Rectangle 25">
              <a:extLst>
                <a:ext uri="{FF2B5EF4-FFF2-40B4-BE49-F238E27FC236}">
                  <a16:creationId xmlns:a16="http://schemas.microsoft.com/office/drawing/2014/main" id="{DD969DB8-8A7F-610B-AC21-D2226695449A}"/>
                </a:ext>
              </a:extLst>
            </p:cNvPr>
            <p:cNvSpPr/>
            <p:nvPr/>
          </p:nvSpPr>
          <p:spPr>
            <a:xfrm>
              <a:off x="7051097" y="5593527"/>
              <a:ext cx="344526" cy="17934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1</a:t>
              </a:r>
            </a:p>
          </p:txBody>
        </p:sp>
        <p:sp>
          <p:nvSpPr>
            <p:cNvPr id="10262" name="TextBox 11264">
              <a:extLst>
                <a:ext uri="{FF2B5EF4-FFF2-40B4-BE49-F238E27FC236}">
                  <a16:creationId xmlns:a16="http://schemas.microsoft.com/office/drawing/2014/main" id="{093EE70B-2AD8-0744-7C28-36380C26BEAA}"/>
                </a:ext>
              </a:extLst>
            </p:cNvPr>
            <p:cNvSpPr txBox="1">
              <a:spLocks noChangeArrowheads="1"/>
            </p:cNvSpPr>
            <p:nvPr/>
          </p:nvSpPr>
          <p:spPr bwMode="auto">
            <a:xfrm>
              <a:off x="9355277" y="6139632"/>
              <a:ext cx="1750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a:latin typeface="Arial" panose="020B0604020202020204" pitchFamily="34" charset="0"/>
                </a:rPr>
                <a:t>PDU set w/ 4 PDUs</a:t>
              </a:r>
            </a:p>
          </p:txBody>
        </p:sp>
        <p:sp>
          <p:nvSpPr>
            <p:cNvPr id="11268" name="Right Brace 11267">
              <a:extLst>
                <a:ext uri="{FF2B5EF4-FFF2-40B4-BE49-F238E27FC236}">
                  <a16:creationId xmlns:a16="http://schemas.microsoft.com/office/drawing/2014/main" id="{4078945D-9073-8F37-EED3-AA38BDB17966}"/>
                </a:ext>
              </a:extLst>
            </p:cNvPr>
            <p:cNvSpPr/>
            <p:nvPr/>
          </p:nvSpPr>
          <p:spPr>
            <a:xfrm rot="5400000">
              <a:off x="10105034" y="5255999"/>
              <a:ext cx="239659" cy="1543223"/>
            </a:xfrm>
            <a:prstGeom prst="rightBrac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1274" name="Isosceles Triangle 11273">
              <a:extLst>
                <a:ext uri="{FF2B5EF4-FFF2-40B4-BE49-F238E27FC236}">
                  <a16:creationId xmlns:a16="http://schemas.microsoft.com/office/drawing/2014/main" id="{D46C7C23-DC95-0DDF-FCE9-CF7AB7C6BDEB}"/>
                </a:ext>
              </a:extLst>
            </p:cNvPr>
            <p:cNvSpPr/>
            <p:nvPr/>
          </p:nvSpPr>
          <p:spPr>
            <a:xfrm rot="16200000">
              <a:off x="9084179" y="5659347"/>
              <a:ext cx="365043" cy="274669"/>
            </a:xfrm>
            <a:prstGeom prst="triangle">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75" name="Isosceles Triangle 11274">
              <a:extLst>
                <a:ext uri="{FF2B5EF4-FFF2-40B4-BE49-F238E27FC236}">
                  <a16:creationId xmlns:a16="http://schemas.microsoft.com/office/drawing/2014/main" id="{BE36E833-F09B-A49C-2A39-50BEAF1F8E8D}"/>
                </a:ext>
              </a:extLst>
            </p:cNvPr>
            <p:cNvSpPr/>
            <p:nvPr/>
          </p:nvSpPr>
          <p:spPr>
            <a:xfrm rot="16200000">
              <a:off x="6246999" y="5659347"/>
              <a:ext cx="365043" cy="274668"/>
            </a:xfrm>
            <a:prstGeom prst="triangle">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45D9C4E4-AC81-33CE-368A-817FE326792C}"/>
              </a:ext>
            </a:extLst>
          </p:cNvPr>
          <p:cNvSpPr>
            <a:spLocks noGrp="1"/>
          </p:cNvSpPr>
          <p:nvPr>
            <p:ph type="title"/>
          </p:nvPr>
        </p:nvSpPr>
        <p:spPr/>
        <p:txBody>
          <a:bodyPr/>
          <a:lstStyle/>
          <a:p>
            <a:r>
              <a:rPr lang="en-US" altLang="en-US" b="1"/>
              <a:t>Better adapt 5GS QoS level for XR traffic</a:t>
            </a:r>
          </a:p>
        </p:txBody>
      </p:sp>
      <p:sp>
        <p:nvSpPr>
          <p:cNvPr id="12291" name="Content Placeholder 2">
            <a:extLst>
              <a:ext uri="{FF2B5EF4-FFF2-40B4-BE49-F238E27FC236}">
                <a16:creationId xmlns:a16="http://schemas.microsoft.com/office/drawing/2014/main" id="{1FD957B3-F0F9-863B-3B74-3EEC9DD165CD}"/>
              </a:ext>
            </a:extLst>
          </p:cNvPr>
          <p:cNvSpPr>
            <a:spLocks noGrp="1"/>
          </p:cNvSpPr>
          <p:nvPr>
            <p:ph idx="1"/>
          </p:nvPr>
        </p:nvSpPr>
        <p:spPr>
          <a:xfrm>
            <a:off x="838200" y="1825625"/>
            <a:ext cx="5908675" cy="4351338"/>
          </a:xfrm>
        </p:spPr>
        <p:txBody>
          <a:bodyPr/>
          <a:lstStyle/>
          <a:p>
            <a:pPr>
              <a:buFontTx/>
              <a:buChar char="•"/>
            </a:pPr>
            <a:r>
              <a:rPr lang="en-US" altLang="en-US"/>
              <a:t>As of today, the concept of Alternative QoS Profile (to enable AF/AS to adapt to changed radio conditions) applies only to PDUs</a:t>
            </a:r>
          </a:p>
          <a:p>
            <a:pPr lvl="1"/>
            <a:r>
              <a:rPr lang="en-US" altLang="en-US"/>
              <a:t>AQP = {PDB, PER, GFRB, (MDBV)}</a:t>
            </a:r>
          </a:p>
          <a:p>
            <a:pPr>
              <a:buFontTx/>
              <a:buChar char="•"/>
            </a:pPr>
            <a:r>
              <a:rPr lang="en-US" altLang="en-US"/>
              <a:t>In order to enable better adaptability also for PDU Set based traffic, it is useful to study how to extended the AQP concept to PDU Sets</a:t>
            </a:r>
          </a:p>
          <a:p>
            <a:pPr lvl="1"/>
            <a:r>
              <a:rPr lang="en-US" altLang="en-US"/>
              <a:t>E.g., AQP = {PSDB, PSER, GFBR, (MDBV)}</a:t>
            </a:r>
          </a:p>
        </p:txBody>
      </p:sp>
      <p:sp>
        <p:nvSpPr>
          <p:cNvPr id="10" name="Rectangle 9">
            <a:extLst>
              <a:ext uri="{FF2B5EF4-FFF2-40B4-BE49-F238E27FC236}">
                <a16:creationId xmlns:a16="http://schemas.microsoft.com/office/drawing/2014/main" id="{46CD0CF7-AF68-4E6C-F4C9-33358A60717B}"/>
              </a:ext>
            </a:extLst>
          </p:cNvPr>
          <p:cNvSpPr/>
          <p:nvPr/>
        </p:nvSpPr>
        <p:spPr bwMode="auto">
          <a:xfrm>
            <a:off x="9963150" y="3344863"/>
            <a:ext cx="914400" cy="549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UPF</a:t>
            </a:r>
          </a:p>
        </p:txBody>
      </p:sp>
      <p:sp>
        <p:nvSpPr>
          <p:cNvPr id="11" name="Rectangle 10">
            <a:extLst>
              <a:ext uri="{FF2B5EF4-FFF2-40B4-BE49-F238E27FC236}">
                <a16:creationId xmlns:a16="http://schemas.microsoft.com/office/drawing/2014/main" id="{762851CA-B37B-75DC-6A87-49D2A75C1D2B}"/>
              </a:ext>
            </a:extLst>
          </p:cNvPr>
          <p:cNvSpPr/>
          <p:nvPr/>
        </p:nvSpPr>
        <p:spPr bwMode="auto">
          <a:xfrm>
            <a:off x="7099300" y="3351213"/>
            <a:ext cx="914400" cy="5476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RAN</a:t>
            </a:r>
          </a:p>
        </p:txBody>
      </p:sp>
      <p:sp>
        <p:nvSpPr>
          <p:cNvPr id="13" name="Rectangle 12">
            <a:extLst>
              <a:ext uri="{FF2B5EF4-FFF2-40B4-BE49-F238E27FC236}">
                <a16:creationId xmlns:a16="http://schemas.microsoft.com/office/drawing/2014/main" id="{E8508F2C-4786-16E3-BB21-C29024BA0C77}"/>
              </a:ext>
            </a:extLst>
          </p:cNvPr>
          <p:cNvSpPr/>
          <p:nvPr/>
        </p:nvSpPr>
        <p:spPr bwMode="auto">
          <a:xfrm>
            <a:off x="7099300" y="2170113"/>
            <a:ext cx="914400" cy="549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SMF</a:t>
            </a:r>
          </a:p>
        </p:txBody>
      </p:sp>
      <p:sp>
        <p:nvSpPr>
          <p:cNvPr id="14" name="Rectangle 13">
            <a:extLst>
              <a:ext uri="{FF2B5EF4-FFF2-40B4-BE49-F238E27FC236}">
                <a16:creationId xmlns:a16="http://schemas.microsoft.com/office/drawing/2014/main" id="{EA159769-98DD-CD12-C998-28052F10334A}"/>
              </a:ext>
            </a:extLst>
          </p:cNvPr>
          <p:cNvSpPr/>
          <p:nvPr/>
        </p:nvSpPr>
        <p:spPr bwMode="auto">
          <a:xfrm>
            <a:off x="9963150" y="2170113"/>
            <a:ext cx="914400" cy="549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PCF</a:t>
            </a:r>
          </a:p>
        </p:txBody>
      </p:sp>
      <p:cxnSp>
        <p:nvCxnSpPr>
          <p:cNvPr id="15" name="Straight Arrow Connector 14">
            <a:extLst>
              <a:ext uri="{FF2B5EF4-FFF2-40B4-BE49-F238E27FC236}">
                <a16:creationId xmlns:a16="http://schemas.microsoft.com/office/drawing/2014/main" id="{72583B38-2182-83AE-D21F-19092C5D70F7}"/>
              </a:ext>
            </a:extLst>
          </p:cNvPr>
          <p:cNvCxnSpPr>
            <a:cxnSpLocks/>
            <a:stCxn id="14" idx="1"/>
            <a:endCxn id="13" idx="3"/>
          </p:cNvCxnSpPr>
          <p:nvPr/>
        </p:nvCxnSpPr>
        <p:spPr bwMode="auto">
          <a:xfrm flipH="1">
            <a:off x="8013700" y="2444750"/>
            <a:ext cx="19494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29F553A3-C1F3-1A35-D671-7CE03F4E4B90}"/>
              </a:ext>
            </a:extLst>
          </p:cNvPr>
          <p:cNvCxnSpPr>
            <a:cxnSpLocks/>
          </p:cNvCxnSpPr>
          <p:nvPr/>
        </p:nvCxnSpPr>
        <p:spPr bwMode="auto">
          <a:xfrm>
            <a:off x="7321550" y="2719388"/>
            <a:ext cx="0" cy="6318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298" name="TextBox 12">
            <a:extLst>
              <a:ext uri="{FF2B5EF4-FFF2-40B4-BE49-F238E27FC236}">
                <a16:creationId xmlns:a16="http://schemas.microsoft.com/office/drawing/2014/main" id="{1F2582E3-F39A-F4BD-5058-E3E381683CAB}"/>
              </a:ext>
            </a:extLst>
          </p:cNvPr>
          <p:cNvSpPr txBox="1">
            <a:spLocks noChangeArrowheads="1"/>
          </p:cNvSpPr>
          <p:nvPr/>
        </p:nvSpPr>
        <p:spPr bwMode="auto">
          <a:xfrm>
            <a:off x="7850188" y="1690688"/>
            <a:ext cx="227488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1) PSDB, PSER</a:t>
            </a:r>
          </a:p>
          <a:p>
            <a:pPr>
              <a:lnSpc>
                <a:spcPct val="100000"/>
              </a:lnSpc>
              <a:spcBef>
                <a:spcPct val="0"/>
              </a:spcBef>
              <a:buFontTx/>
              <a:buNone/>
            </a:pPr>
            <a:r>
              <a:rPr lang="en-US" altLang="en-US" sz="1100">
                <a:latin typeface="Arial" panose="020B0604020202020204" pitchFamily="34" charset="0"/>
              </a:rPr>
              <a:t>AQP1 = PSDB1, PSER1, GFBR1</a:t>
            </a:r>
          </a:p>
          <a:p>
            <a:pPr>
              <a:lnSpc>
                <a:spcPct val="100000"/>
              </a:lnSpc>
              <a:spcBef>
                <a:spcPct val="0"/>
              </a:spcBef>
              <a:buFontTx/>
              <a:buNone/>
            </a:pPr>
            <a:r>
              <a:rPr lang="en-US" altLang="en-US" sz="1100">
                <a:latin typeface="Arial" panose="020B0604020202020204" pitchFamily="34" charset="0"/>
              </a:rPr>
              <a:t>AQP2 = PSDB2, PSER2, GFBR2</a:t>
            </a:r>
          </a:p>
          <a:p>
            <a:pPr>
              <a:lnSpc>
                <a:spcPct val="100000"/>
              </a:lnSpc>
              <a:spcBef>
                <a:spcPct val="0"/>
              </a:spcBef>
              <a:buFontTx/>
              <a:buNone/>
            </a:pPr>
            <a:r>
              <a:rPr lang="en-US" altLang="en-US" sz="1100">
                <a:latin typeface="Arial" panose="020B0604020202020204" pitchFamily="34" charset="0"/>
              </a:rPr>
              <a:t>AQP3 = PSDB3, PSER3, GFBR3</a:t>
            </a:r>
          </a:p>
        </p:txBody>
      </p:sp>
      <p:sp>
        <p:nvSpPr>
          <p:cNvPr id="3" name="Rectangle 2">
            <a:extLst>
              <a:ext uri="{FF2B5EF4-FFF2-40B4-BE49-F238E27FC236}">
                <a16:creationId xmlns:a16="http://schemas.microsoft.com/office/drawing/2014/main" id="{97DA75A5-1921-0492-119E-9A9E876000E4}"/>
              </a:ext>
            </a:extLst>
          </p:cNvPr>
          <p:cNvSpPr/>
          <p:nvPr/>
        </p:nvSpPr>
        <p:spPr bwMode="auto">
          <a:xfrm>
            <a:off x="8032750" y="3557588"/>
            <a:ext cx="1909763" cy="123825"/>
          </a:xfrm>
          <a:prstGeom prst="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5" name="Straight Arrow Connector 4">
            <a:extLst>
              <a:ext uri="{FF2B5EF4-FFF2-40B4-BE49-F238E27FC236}">
                <a16:creationId xmlns:a16="http://schemas.microsoft.com/office/drawing/2014/main" id="{200D115F-0E0B-0D48-9A2D-DBEA10A03AAC}"/>
              </a:ext>
            </a:extLst>
          </p:cNvPr>
          <p:cNvCxnSpPr>
            <a:cxnSpLocks/>
          </p:cNvCxnSpPr>
          <p:nvPr/>
        </p:nvCxnSpPr>
        <p:spPr bwMode="auto">
          <a:xfrm flipV="1">
            <a:off x="7745413" y="2692400"/>
            <a:ext cx="0" cy="6318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301" name="TextBox 26">
            <a:extLst>
              <a:ext uri="{FF2B5EF4-FFF2-40B4-BE49-F238E27FC236}">
                <a16:creationId xmlns:a16="http://schemas.microsoft.com/office/drawing/2014/main" id="{4BB061AA-AAA9-F506-2D6A-FE6024A47071}"/>
              </a:ext>
            </a:extLst>
          </p:cNvPr>
          <p:cNvSpPr txBox="1">
            <a:spLocks noChangeArrowheads="1"/>
          </p:cNvSpPr>
          <p:nvPr/>
        </p:nvSpPr>
        <p:spPr bwMode="auto">
          <a:xfrm>
            <a:off x="7045325" y="2862263"/>
            <a:ext cx="3937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2) </a:t>
            </a:r>
          </a:p>
        </p:txBody>
      </p:sp>
      <p:sp>
        <p:nvSpPr>
          <p:cNvPr id="12302" name="TextBox 30">
            <a:extLst>
              <a:ext uri="{FF2B5EF4-FFF2-40B4-BE49-F238E27FC236}">
                <a16:creationId xmlns:a16="http://schemas.microsoft.com/office/drawing/2014/main" id="{2EFF0D27-1B85-85EF-AA95-B3AAD24D7D5B}"/>
              </a:ext>
            </a:extLst>
          </p:cNvPr>
          <p:cNvSpPr txBox="1">
            <a:spLocks noChangeArrowheads="1"/>
          </p:cNvSpPr>
          <p:nvPr/>
        </p:nvSpPr>
        <p:spPr bwMode="auto">
          <a:xfrm>
            <a:off x="7745413" y="2825750"/>
            <a:ext cx="23796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3) Established QoS Flow with PSDB, PSER </a:t>
            </a:r>
          </a:p>
        </p:txBody>
      </p:sp>
      <p:sp>
        <p:nvSpPr>
          <p:cNvPr id="12288" name="Rectangle 12287">
            <a:extLst>
              <a:ext uri="{FF2B5EF4-FFF2-40B4-BE49-F238E27FC236}">
                <a16:creationId xmlns:a16="http://schemas.microsoft.com/office/drawing/2014/main" id="{8AEC5675-E64B-8C26-85C7-2C58A9A6B7C0}"/>
              </a:ext>
            </a:extLst>
          </p:cNvPr>
          <p:cNvSpPr/>
          <p:nvPr/>
        </p:nvSpPr>
        <p:spPr bwMode="auto">
          <a:xfrm>
            <a:off x="9964738" y="5583238"/>
            <a:ext cx="914400" cy="549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UPF</a:t>
            </a:r>
          </a:p>
        </p:txBody>
      </p:sp>
      <p:sp>
        <p:nvSpPr>
          <p:cNvPr id="12289" name="Rectangle 12288">
            <a:extLst>
              <a:ext uri="{FF2B5EF4-FFF2-40B4-BE49-F238E27FC236}">
                <a16:creationId xmlns:a16="http://schemas.microsoft.com/office/drawing/2014/main" id="{7EBCE332-8F92-D0D9-0CAC-D16B4149BF7A}"/>
              </a:ext>
            </a:extLst>
          </p:cNvPr>
          <p:cNvSpPr/>
          <p:nvPr/>
        </p:nvSpPr>
        <p:spPr bwMode="auto">
          <a:xfrm>
            <a:off x="7100888" y="5589588"/>
            <a:ext cx="914400" cy="5476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RAN</a:t>
            </a:r>
          </a:p>
        </p:txBody>
      </p:sp>
      <p:sp>
        <p:nvSpPr>
          <p:cNvPr id="12293" name="Rectangle 12292">
            <a:extLst>
              <a:ext uri="{FF2B5EF4-FFF2-40B4-BE49-F238E27FC236}">
                <a16:creationId xmlns:a16="http://schemas.microsoft.com/office/drawing/2014/main" id="{6403AAF6-38B4-3BE4-25D5-AF2D7DFF640F}"/>
              </a:ext>
            </a:extLst>
          </p:cNvPr>
          <p:cNvSpPr/>
          <p:nvPr/>
        </p:nvSpPr>
        <p:spPr bwMode="auto">
          <a:xfrm>
            <a:off x="7100888" y="4408488"/>
            <a:ext cx="914400" cy="549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SMF</a:t>
            </a:r>
          </a:p>
        </p:txBody>
      </p:sp>
      <p:sp>
        <p:nvSpPr>
          <p:cNvPr id="12294" name="Rectangle 12293">
            <a:extLst>
              <a:ext uri="{FF2B5EF4-FFF2-40B4-BE49-F238E27FC236}">
                <a16:creationId xmlns:a16="http://schemas.microsoft.com/office/drawing/2014/main" id="{0136F4D0-B8CC-6A16-0592-F165DDD5003B}"/>
              </a:ext>
            </a:extLst>
          </p:cNvPr>
          <p:cNvSpPr/>
          <p:nvPr/>
        </p:nvSpPr>
        <p:spPr bwMode="auto">
          <a:xfrm>
            <a:off x="9964738" y="4408488"/>
            <a:ext cx="914400" cy="5492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PCF</a:t>
            </a:r>
          </a:p>
        </p:txBody>
      </p:sp>
      <p:cxnSp>
        <p:nvCxnSpPr>
          <p:cNvPr id="12295" name="Straight Arrow Connector 12294">
            <a:extLst>
              <a:ext uri="{FF2B5EF4-FFF2-40B4-BE49-F238E27FC236}">
                <a16:creationId xmlns:a16="http://schemas.microsoft.com/office/drawing/2014/main" id="{482AEB0E-FDC7-54BD-EDA2-E7156D985412}"/>
              </a:ext>
            </a:extLst>
          </p:cNvPr>
          <p:cNvCxnSpPr>
            <a:cxnSpLocks/>
            <a:stCxn id="12293" idx="3"/>
            <a:endCxn id="12294" idx="1"/>
          </p:cNvCxnSpPr>
          <p:nvPr/>
        </p:nvCxnSpPr>
        <p:spPr bwMode="auto">
          <a:xfrm>
            <a:off x="8015288" y="4683125"/>
            <a:ext cx="194945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299" name="Rectangle 12298">
            <a:extLst>
              <a:ext uri="{FF2B5EF4-FFF2-40B4-BE49-F238E27FC236}">
                <a16:creationId xmlns:a16="http://schemas.microsoft.com/office/drawing/2014/main" id="{DFA9C671-96C7-3C0E-024D-433869828225}"/>
              </a:ext>
            </a:extLst>
          </p:cNvPr>
          <p:cNvSpPr/>
          <p:nvPr/>
        </p:nvSpPr>
        <p:spPr bwMode="auto">
          <a:xfrm>
            <a:off x="8034338" y="5794375"/>
            <a:ext cx="1909762" cy="125413"/>
          </a:xfrm>
          <a:prstGeom prst="rect">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2" name="Straight Arrow Connector 12300">
            <a:extLst>
              <a:ext uri="{FF2B5EF4-FFF2-40B4-BE49-F238E27FC236}">
                <a16:creationId xmlns:a16="http://schemas.microsoft.com/office/drawing/2014/main" id="{32883E46-E984-60E9-6FE1-71DC348BFD8A}"/>
              </a:ext>
            </a:extLst>
          </p:cNvPr>
          <p:cNvCxnSpPr>
            <a:cxnSpLocks/>
          </p:cNvCxnSpPr>
          <p:nvPr/>
        </p:nvCxnSpPr>
        <p:spPr bwMode="auto">
          <a:xfrm flipV="1">
            <a:off x="7747000" y="4930775"/>
            <a:ext cx="0" cy="6318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310" name="TextBox 12302">
            <a:extLst>
              <a:ext uri="{FF2B5EF4-FFF2-40B4-BE49-F238E27FC236}">
                <a16:creationId xmlns:a16="http://schemas.microsoft.com/office/drawing/2014/main" id="{8AC60EC2-32B7-AB0B-05C6-77E354D5C7CF}"/>
              </a:ext>
            </a:extLst>
          </p:cNvPr>
          <p:cNvSpPr txBox="1">
            <a:spLocks noChangeArrowheads="1"/>
          </p:cNvSpPr>
          <p:nvPr/>
        </p:nvSpPr>
        <p:spPr bwMode="auto">
          <a:xfrm>
            <a:off x="7747000" y="5062538"/>
            <a:ext cx="23796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1) QNC: AQP1</a:t>
            </a:r>
          </a:p>
        </p:txBody>
      </p:sp>
      <p:sp>
        <p:nvSpPr>
          <p:cNvPr id="12311" name="TextBox 12306">
            <a:extLst>
              <a:ext uri="{FF2B5EF4-FFF2-40B4-BE49-F238E27FC236}">
                <a16:creationId xmlns:a16="http://schemas.microsoft.com/office/drawing/2014/main" id="{637761E1-99B3-2B87-A80D-C9E5F39F449E}"/>
              </a:ext>
            </a:extLst>
          </p:cNvPr>
          <p:cNvSpPr txBox="1">
            <a:spLocks noChangeArrowheads="1"/>
          </p:cNvSpPr>
          <p:nvPr/>
        </p:nvSpPr>
        <p:spPr bwMode="auto">
          <a:xfrm>
            <a:off x="8148638" y="4422775"/>
            <a:ext cx="237966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2) QNC: AQP1</a:t>
            </a:r>
          </a:p>
        </p:txBody>
      </p:sp>
      <p:cxnSp>
        <p:nvCxnSpPr>
          <p:cNvPr id="4" name="Straight Arrow Connector 3">
            <a:extLst>
              <a:ext uri="{FF2B5EF4-FFF2-40B4-BE49-F238E27FC236}">
                <a16:creationId xmlns:a16="http://schemas.microsoft.com/office/drawing/2014/main" id="{2DE5D03C-9FBF-A4BF-612B-1FE110468100}"/>
              </a:ext>
            </a:extLst>
          </p:cNvPr>
          <p:cNvCxnSpPr>
            <a:cxnSpLocks/>
          </p:cNvCxnSpPr>
          <p:nvPr/>
        </p:nvCxnSpPr>
        <p:spPr bwMode="auto">
          <a:xfrm flipH="1">
            <a:off x="10877550" y="2443163"/>
            <a:ext cx="57467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FECDFED0-5B41-690C-99E9-BC3EBE254002}"/>
              </a:ext>
            </a:extLst>
          </p:cNvPr>
          <p:cNvCxnSpPr>
            <a:cxnSpLocks/>
          </p:cNvCxnSpPr>
          <p:nvPr/>
        </p:nvCxnSpPr>
        <p:spPr bwMode="auto">
          <a:xfrm>
            <a:off x="10877550" y="4670425"/>
            <a:ext cx="55086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6DCF8-5DB4-9D25-27F1-7D84AF00BE99}"/>
              </a:ext>
            </a:extLst>
          </p:cNvPr>
          <p:cNvSpPr>
            <a:spLocks noGrp="1"/>
          </p:cNvSpPr>
          <p:nvPr>
            <p:ph type="ctrTitle"/>
          </p:nvPr>
        </p:nvSpPr>
        <p:spPr>
          <a:xfrm>
            <a:off x="1524000" y="2484819"/>
            <a:ext cx="9144000" cy="2387600"/>
          </a:xfrm>
        </p:spPr>
        <p:txBody>
          <a:bodyPr/>
          <a:lstStyle/>
          <a:p>
            <a:r>
              <a:rPr lang="en-GB"/>
              <a:t>Lightweight Access Aggregation and Steering of Wi-Fi in 5GC</a:t>
            </a:r>
          </a:p>
        </p:txBody>
      </p:sp>
    </p:spTree>
    <p:extLst>
      <p:ext uri="{BB962C8B-B14F-4D97-AF65-F5344CB8AC3E}">
        <p14:creationId xmlns:p14="http://schemas.microsoft.com/office/powerpoint/2010/main" val="12035143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4DF1841-5860-8413-073D-BC593DAAA79B}"/>
              </a:ext>
            </a:extLst>
          </p:cNvPr>
          <p:cNvSpPr>
            <a:spLocks noGrp="1"/>
          </p:cNvSpPr>
          <p:nvPr>
            <p:ph type="title"/>
          </p:nvPr>
        </p:nvSpPr>
        <p:spPr/>
        <p:txBody>
          <a:bodyPr/>
          <a:lstStyle/>
          <a:p>
            <a:r>
              <a:rPr lang="en-GB" altLang="en-US" b="1"/>
              <a:t>Limitations of current ATSSS architecture</a:t>
            </a:r>
          </a:p>
        </p:txBody>
      </p:sp>
      <p:sp>
        <p:nvSpPr>
          <p:cNvPr id="8195" name="Content Placeholder 2">
            <a:extLst>
              <a:ext uri="{FF2B5EF4-FFF2-40B4-BE49-F238E27FC236}">
                <a16:creationId xmlns:a16="http://schemas.microsoft.com/office/drawing/2014/main" id="{9FC7ECA7-AE6E-9516-BC87-D89A5DBD638B}"/>
              </a:ext>
            </a:extLst>
          </p:cNvPr>
          <p:cNvSpPr>
            <a:spLocks noGrp="1"/>
          </p:cNvSpPr>
          <p:nvPr>
            <p:ph idx="1"/>
          </p:nvPr>
        </p:nvSpPr>
        <p:spPr>
          <a:xfrm>
            <a:off x="838200" y="1825625"/>
            <a:ext cx="5257800" cy="4351338"/>
          </a:xfrm>
        </p:spPr>
        <p:txBody>
          <a:bodyPr>
            <a:normAutofit fontScale="92500" lnSpcReduction="20000"/>
          </a:bodyPr>
          <a:lstStyle/>
          <a:p>
            <a:pPr>
              <a:buFont typeface="Arial" panose="020B0604020202020204" pitchFamily="34" charset="0"/>
              <a:buChar char="•"/>
              <a:defRPr/>
            </a:pPr>
            <a:r>
              <a:rPr lang="en-US" altLang="en-US"/>
              <a:t>Requires support for (un)trusted connectivity of integrated Wi-Fi to 5GC</a:t>
            </a:r>
          </a:p>
          <a:p>
            <a:pPr>
              <a:buFont typeface="Arial" panose="020B0604020202020204" pitchFamily="34" charset="0"/>
              <a:buChar char="•"/>
              <a:defRPr/>
            </a:pPr>
            <a:r>
              <a:rPr lang="en-US" altLang="en-US"/>
              <a:t>Commercial deployments of TNGF/N3IWF are very limited</a:t>
            </a:r>
          </a:p>
          <a:p>
            <a:pPr>
              <a:buFont typeface="Arial" panose="020B0604020202020204" pitchFamily="34" charset="0"/>
              <a:buChar char="•"/>
              <a:defRPr/>
            </a:pPr>
            <a:r>
              <a:rPr lang="en-US" altLang="en-US"/>
              <a:t>Value of N3IWF beyond support for voice over Wi-Fi (e.g., for general internet access) is questionable</a:t>
            </a:r>
          </a:p>
          <a:p>
            <a:pPr lvl="1">
              <a:defRPr/>
            </a:pPr>
            <a:r>
              <a:rPr lang="en-US" altLang="en-US"/>
              <a:t>this would effectively be an </a:t>
            </a:r>
            <a:r>
              <a:rPr lang="en-US" altLang="en-US" err="1"/>
              <a:t>ePDG</a:t>
            </a:r>
            <a:r>
              <a:rPr lang="en-US" altLang="en-US"/>
              <a:t> connected to 5G core</a:t>
            </a:r>
          </a:p>
          <a:p>
            <a:pPr lvl="1">
              <a:defRPr/>
            </a:pPr>
            <a:r>
              <a:rPr lang="en-US" altLang="en-US"/>
              <a:t>it would face hardware capacity issues due to large increase of traffic volume (from, e.g., 20-50 Kbps per UE for VoWiFi to possible 100s of Mbps for internet traffic) with questionable </a:t>
            </a:r>
            <a:r>
              <a:rPr lang="en-US" altLang="en-US" err="1"/>
              <a:t>RoI</a:t>
            </a:r>
            <a:endParaRPr lang="en-US" altLang="en-US"/>
          </a:p>
        </p:txBody>
      </p:sp>
      <p:pic>
        <p:nvPicPr>
          <p:cNvPr id="8196" name="Picture 4">
            <a:extLst>
              <a:ext uri="{FF2B5EF4-FFF2-40B4-BE49-F238E27FC236}">
                <a16:creationId xmlns:a16="http://schemas.microsoft.com/office/drawing/2014/main" id="{C790941F-383E-9152-2553-9EA5A3F754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2163" y="2332038"/>
            <a:ext cx="5875337" cy="283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Box 5">
            <a:extLst>
              <a:ext uri="{FF2B5EF4-FFF2-40B4-BE49-F238E27FC236}">
                <a16:creationId xmlns:a16="http://schemas.microsoft.com/office/drawing/2014/main" id="{84CDBD15-96F0-3FB0-2EBA-33B0EC2B2ED5}"/>
              </a:ext>
            </a:extLst>
          </p:cNvPr>
          <p:cNvSpPr txBox="1">
            <a:spLocks noChangeArrowheads="1"/>
          </p:cNvSpPr>
          <p:nvPr/>
        </p:nvSpPr>
        <p:spPr bwMode="auto">
          <a:xfrm>
            <a:off x="6859588" y="5099050"/>
            <a:ext cx="4124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ATSSS requires either N3IWF or TNGF to work</a:t>
            </a:r>
          </a:p>
        </p:txBody>
      </p:sp>
    </p:spTree>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4A873D-A503-B4EA-02A7-94E39974340F}"/>
              </a:ext>
            </a:extLst>
          </p:cNvPr>
          <p:cNvSpPr>
            <a:spLocks noGrp="1"/>
          </p:cNvSpPr>
          <p:nvPr>
            <p:ph type="title"/>
          </p:nvPr>
        </p:nvSpPr>
        <p:spPr/>
        <p:txBody>
          <a:bodyPr/>
          <a:lstStyle/>
          <a:p>
            <a:r>
              <a:rPr lang="en-US" altLang="en-US" b="1"/>
              <a:t>Motivation for a different architecture</a:t>
            </a:r>
          </a:p>
        </p:txBody>
      </p:sp>
      <p:sp>
        <p:nvSpPr>
          <p:cNvPr id="9219" name="Content Placeholder 2">
            <a:extLst>
              <a:ext uri="{FF2B5EF4-FFF2-40B4-BE49-F238E27FC236}">
                <a16:creationId xmlns:a16="http://schemas.microsoft.com/office/drawing/2014/main" id="{48140F6E-9226-9F82-7900-082C293C841A}"/>
              </a:ext>
            </a:extLst>
          </p:cNvPr>
          <p:cNvSpPr>
            <a:spLocks noGrp="1"/>
          </p:cNvSpPr>
          <p:nvPr>
            <p:ph idx="1"/>
          </p:nvPr>
        </p:nvSpPr>
        <p:spPr>
          <a:xfrm>
            <a:off x="838200" y="1825625"/>
            <a:ext cx="5257800" cy="4351338"/>
          </a:xfrm>
        </p:spPr>
        <p:txBody>
          <a:bodyPr/>
          <a:lstStyle/>
          <a:p>
            <a:pPr>
              <a:buFontTx/>
              <a:buChar char="•"/>
            </a:pPr>
            <a:r>
              <a:rPr lang="en-US" altLang="en-US"/>
              <a:t>Hence the need for supporting a solution for non-integrated Wi-Fi-based traffic aggregation/steering/switching that…</a:t>
            </a:r>
          </a:p>
          <a:p>
            <a:pPr lvl="1"/>
            <a:r>
              <a:rPr lang="en-US" altLang="en-US"/>
              <a:t>does not require N3IWF support</a:t>
            </a:r>
          </a:p>
          <a:p>
            <a:pPr lvl="1"/>
            <a:r>
              <a:rPr lang="en-US" altLang="en-US"/>
              <a:t>achieves some targets of ATSSS (e.g., traffic aggregation)</a:t>
            </a:r>
          </a:p>
          <a:p>
            <a:pPr lvl="1"/>
            <a:r>
              <a:rPr lang="en-US" altLang="en-US"/>
              <a:t>enables initial deployment with limited CAPEX</a:t>
            </a:r>
          </a:p>
          <a:p>
            <a:endParaRPr lang="en-US" altLang="en-US"/>
          </a:p>
        </p:txBody>
      </p:sp>
      <p:pic>
        <p:nvPicPr>
          <p:cNvPr id="9220" name="Picture 6">
            <a:extLst>
              <a:ext uri="{FF2B5EF4-FFF2-40B4-BE49-F238E27FC236}">
                <a16:creationId xmlns:a16="http://schemas.microsoft.com/office/drawing/2014/main" id="{E2F23C43-D0EB-1303-6A8F-409C7B70E8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255838"/>
            <a:ext cx="5768975"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33A882BE-B54B-BA4F-0177-2DC3DA36309C}"/>
              </a:ext>
            </a:extLst>
          </p:cNvPr>
          <p:cNvSpPr>
            <a:spLocks noGrp="1"/>
          </p:cNvSpPr>
          <p:nvPr>
            <p:ph type="title"/>
          </p:nvPr>
        </p:nvSpPr>
        <p:spPr/>
        <p:txBody>
          <a:bodyPr/>
          <a:lstStyle/>
          <a:p>
            <a:r>
              <a:rPr lang="en-US" altLang="en-US" b="1"/>
              <a:t>Example architecture</a:t>
            </a:r>
          </a:p>
        </p:txBody>
      </p:sp>
      <p:sp>
        <p:nvSpPr>
          <p:cNvPr id="11267" name="Content Placeholder 2">
            <a:extLst>
              <a:ext uri="{FF2B5EF4-FFF2-40B4-BE49-F238E27FC236}">
                <a16:creationId xmlns:a16="http://schemas.microsoft.com/office/drawing/2014/main" id="{A6042483-DEBE-D74C-1C26-463E3E31A256}"/>
              </a:ext>
            </a:extLst>
          </p:cNvPr>
          <p:cNvSpPr>
            <a:spLocks noGrp="1"/>
          </p:cNvSpPr>
          <p:nvPr>
            <p:ph idx="1"/>
          </p:nvPr>
        </p:nvSpPr>
        <p:spPr>
          <a:xfrm>
            <a:off x="838200" y="1825625"/>
            <a:ext cx="5026025" cy="4289425"/>
          </a:xfrm>
        </p:spPr>
        <p:txBody>
          <a:bodyPr/>
          <a:lstStyle/>
          <a:p>
            <a:pPr>
              <a:buFontTx/>
              <a:buChar char="•"/>
            </a:pPr>
            <a:r>
              <a:rPr lang="en-US" altLang="en-US"/>
              <a:t>Proxy works via N3 and Nx</a:t>
            </a:r>
          </a:p>
          <a:p>
            <a:pPr>
              <a:buFontTx/>
              <a:buChar char="•"/>
            </a:pPr>
            <a:r>
              <a:rPr lang="en-US" altLang="en-US"/>
              <a:t>MASQUE H3 proxy (UDP over H3)</a:t>
            </a:r>
          </a:p>
          <a:p>
            <a:pPr>
              <a:buFontTx/>
              <a:buChar char="•"/>
            </a:pPr>
            <a:r>
              <a:rPr lang="en-US" altLang="en-US"/>
              <a:t>No control plane (N1/N2) for Wi-Fi access</a:t>
            </a:r>
          </a:p>
          <a:p>
            <a:pPr>
              <a:buFontTx/>
              <a:buChar char="•"/>
            </a:pPr>
            <a:r>
              <a:rPr lang="en-US" altLang="en-US"/>
              <a:t>Non-integrated aggregated PDU Session</a:t>
            </a:r>
          </a:p>
        </p:txBody>
      </p:sp>
      <p:pic>
        <p:nvPicPr>
          <p:cNvPr id="11268" name="Picture 4">
            <a:extLst>
              <a:ext uri="{FF2B5EF4-FFF2-40B4-BE49-F238E27FC236}">
                <a16:creationId xmlns:a16="http://schemas.microsoft.com/office/drawing/2014/main" id="{23F2A868-1EC4-84FE-F80A-514F6C5637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5863" y="2166938"/>
            <a:ext cx="5767387" cy="316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6DCF8-5DB4-9D25-27F1-7D84AF00BE99}"/>
              </a:ext>
            </a:extLst>
          </p:cNvPr>
          <p:cNvSpPr>
            <a:spLocks noGrp="1"/>
          </p:cNvSpPr>
          <p:nvPr>
            <p:ph type="ctrTitle"/>
          </p:nvPr>
        </p:nvSpPr>
        <p:spPr>
          <a:xfrm>
            <a:off x="1524000" y="2484819"/>
            <a:ext cx="9144000" cy="2387600"/>
          </a:xfrm>
        </p:spPr>
        <p:txBody>
          <a:bodyPr/>
          <a:lstStyle/>
          <a:p>
            <a:r>
              <a:rPr lang="en-GB"/>
              <a:t>Timing as a service over NB-IoT/</a:t>
            </a:r>
            <a:r>
              <a:rPr lang="en-GB" err="1"/>
              <a:t>eMTC</a:t>
            </a:r>
            <a:endParaRPr lang="en-GB"/>
          </a:p>
        </p:txBody>
      </p:sp>
    </p:spTree>
    <p:extLst>
      <p:ext uri="{BB962C8B-B14F-4D97-AF65-F5344CB8AC3E}">
        <p14:creationId xmlns:p14="http://schemas.microsoft.com/office/powerpoint/2010/main" val="33260177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AD2AD-8D4C-2B59-BEA3-860E3C4497C3}"/>
              </a:ext>
            </a:extLst>
          </p:cNvPr>
          <p:cNvSpPr>
            <a:spLocks noGrp="1"/>
          </p:cNvSpPr>
          <p:nvPr>
            <p:ph type="title"/>
          </p:nvPr>
        </p:nvSpPr>
        <p:spPr/>
        <p:txBody>
          <a:bodyPr/>
          <a:lstStyle/>
          <a:p>
            <a:r>
              <a:rPr lang="en-US" b="1"/>
              <a:t>Background on Timing Resiliency work</a:t>
            </a:r>
          </a:p>
        </p:txBody>
      </p:sp>
      <p:sp>
        <p:nvSpPr>
          <p:cNvPr id="3" name="Content Placeholder 2">
            <a:extLst>
              <a:ext uri="{FF2B5EF4-FFF2-40B4-BE49-F238E27FC236}">
                <a16:creationId xmlns:a16="http://schemas.microsoft.com/office/drawing/2014/main" id="{3C201147-847F-A5E3-DF49-9B0E71746166}"/>
              </a:ext>
            </a:extLst>
          </p:cNvPr>
          <p:cNvSpPr>
            <a:spLocks noGrp="1"/>
          </p:cNvSpPr>
          <p:nvPr>
            <p:ph idx="1"/>
          </p:nvPr>
        </p:nvSpPr>
        <p:spPr/>
        <p:txBody>
          <a:bodyPr/>
          <a:lstStyle/>
          <a:p>
            <a:r>
              <a:rPr lang="en-US" sz="2400"/>
              <a:t>Timing as a service refers to providing timing information to UEs​ as a monetizable operator service</a:t>
            </a:r>
          </a:p>
          <a:p>
            <a:pPr lvl="1"/>
            <a:r>
              <a:rPr lang="en-US"/>
              <a:t>Rel-18 enabled</a:t>
            </a:r>
          </a:p>
          <a:p>
            <a:pPr lvl="2"/>
            <a:r>
              <a:rPr lang="en-US"/>
              <a:t>subscription control for timing delivery to individual UEs​</a:t>
            </a:r>
          </a:p>
          <a:p>
            <a:pPr lvl="2"/>
            <a:r>
              <a:rPr lang="en-US"/>
              <a:t>providing quality information about the 5GS clock to UEs </a:t>
            </a:r>
          </a:p>
          <a:p>
            <a:pPr lvl="1"/>
            <a:r>
              <a:rPr lang="en-US"/>
              <a:t>Clock quality information enables UEs to </a:t>
            </a:r>
          </a:p>
          <a:p>
            <a:pPr lvl="2"/>
            <a:r>
              <a:rPr lang="en-US"/>
              <a:t>determine if the 5G clock quality is sufficient,</a:t>
            </a:r>
          </a:p>
          <a:p>
            <a:pPr lvl="2"/>
            <a:r>
              <a:rPr lang="en-US"/>
              <a:t>compare the 5G clock quality against other available time sources</a:t>
            </a:r>
          </a:p>
          <a:p>
            <a:pPr lvl="2"/>
            <a:r>
              <a:rPr lang="en-US"/>
              <a:t>select the best available clock source​</a:t>
            </a:r>
          </a:p>
          <a:p>
            <a:r>
              <a:rPr lang="en-US"/>
              <a:t>Timing as a service enhances timing resiliency as it enables use of 5GS as another reliable time source.</a:t>
            </a:r>
          </a:p>
        </p:txBody>
      </p:sp>
    </p:spTree>
    <p:extLst>
      <p:ext uri="{BB962C8B-B14F-4D97-AF65-F5344CB8AC3E}">
        <p14:creationId xmlns:p14="http://schemas.microsoft.com/office/powerpoint/2010/main" val="1015494770"/>
      </p:ext>
    </p:extLst>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F600E-4C5D-C51D-9F74-B914E3C47B16}"/>
              </a:ext>
            </a:extLst>
          </p:cNvPr>
          <p:cNvSpPr>
            <a:spLocks noGrp="1"/>
          </p:cNvSpPr>
          <p:nvPr>
            <p:ph type="title"/>
          </p:nvPr>
        </p:nvSpPr>
        <p:spPr/>
        <p:txBody>
          <a:bodyPr/>
          <a:lstStyle/>
          <a:p>
            <a:r>
              <a:rPr lang="en-US" b="1"/>
              <a:t>Motivation for enhancements</a:t>
            </a:r>
          </a:p>
        </p:txBody>
      </p:sp>
      <p:sp>
        <p:nvSpPr>
          <p:cNvPr id="3" name="Content Placeholder 2">
            <a:extLst>
              <a:ext uri="{FF2B5EF4-FFF2-40B4-BE49-F238E27FC236}">
                <a16:creationId xmlns:a16="http://schemas.microsoft.com/office/drawing/2014/main" id="{D5A1BB55-F20B-AC7F-B44E-120E9472E7B1}"/>
              </a:ext>
            </a:extLst>
          </p:cNvPr>
          <p:cNvSpPr>
            <a:spLocks noGrp="1"/>
          </p:cNvSpPr>
          <p:nvPr>
            <p:ph idx="1"/>
          </p:nvPr>
        </p:nvSpPr>
        <p:spPr>
          <a:xfrm>
            <a:off x="838200" y="1840231"/>
            <a:ext cx="9860280" cy="4830763"/>
          </a:xfrm>
        </p:spPr>
        <p:txBody>
          <a:bodyPr/>
          <a:lstStyle/>
          <a:p>
            <a:r>
              <a:rPr lang="en-US"/>
              <a:t>Timing as a service is only supported for NR</a:t>
            </a:r>
          </a:p>
          <a:p>
            <a:r>
              <a:rPr lang="en-US"/>
              <a:t>NR coverage is still quite limited and may not be available in many areas for quite some time and cost of the UE can be problematic for certain use cases</a:t>
            </a:r>
            <a:endParaRPr lang="en-US">
              <a:cs typeface="Calibri"/>
            </a:endParaRPr>
          </a:p>
          <a:p>
            <a:r>
              <a:rPr lang="en-US"/>
              <a:t>Other RATs (terrestrial and non-terrestrial NB-IoT and </a:t>
            </a:r>
            <a:r>
              <a:rPr lang="en-US" err="1"/>
              <a:t>eMTC</a:t>
            </a:r>
            <a:r>
              <a:rPr lang="en-US"/>
              <a:t>) do not support timing as a service</a:t>
            </a:r>
          </a:p>
          <a:p>
            <a:pPr lvl="1"/>
            <a:r>
              <a:rPr lang="en-US"/>
              <a:t>NB-IoT/</a:t>
            </a:r>
            <a:r>
              <a:rPr lang="en-US" err="1"/>
              <a:t>eMTC</a:t>
            </a:r>
            <a:r>
              <a:rPr lang="en-US"/>
              <a:t> do not support providing time selectively to UEs based on subscription information and </a:t>
            </a:r>
          </a:p>
          <a:p>
            <a:pPr lvl="1"/>
            <a:r>
              <a:rPr lang="en-US"/>
              <a:t>NB-IoT/</a:t>
            </a:r>
            <a:r>
              <a:rPr lang="en-US" err="1"/>
              <a:t>eMTC</a:t>
            </a:r>
            <a:r>
              <a:rPr lang="en-US"/>
              <a:t> do not support providing clock quality information to UEs.​</a:t>
            </a:r>
          </a:p>
          <a:p>
            <a:pPr lvl="1"/>
            <a:r>
              <a:rPr lang="en-US"/>
              <a:t>Note: For NB-IoT/</a:t>
            </a:r>
            <a:r>
              <a:rPr lang="en-US" err="1"/>
              <a:t>eMTC</a:t>
            </a:r>
            <a:r>
              <a:rPr lang="en-US"/>
              <a:t> over NTN, timing as a service is useful if GNSS is not supported or temporarily not available.​</a:t>
            </a:r>
          </a:p>
        </p:txBody>
      </p:sp>
    </p:spTree>
    <p:extLst>
      <p:ext uri="{BB962C8B-B14F-4D97-AF65-F5344CB8AC3E}">
        <p14:creationId xmlns:p14="http://schemas.microsoft.com/office/powerpoint/2010/main" val="414347516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751390320"/>
              </p:ext>
            </p:extLst>
          </p:nvPr>
        </p:nvGraphicFramePr>
        <p:xfrm>
          <a:off x="121716" y="1690688"/>
          <a:ext cx="12070284" cy="336804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sz="1100"/>
                        <a:t>1.</a:t>
                      </a:r>
                    </a:p>
                  </a:txBody>
                  <a:tcPr/>
                </a:tc>
                <a:tc>
                  <a:txBody>
                    <a:bodyPr/>
                    <a:lstStyle/>
                    <a:p>
                      <a:r>
                        <a:rPr lang="en-US" sz="1100" b="1" dirty="0"/>
                        <a:t>Dual Steer</a:t>
                      </a:r>
                    </a:p>
                    <a:p>
                      <a:endParaRPr lang="en-US" sz="1100" dirty="0"/>
                    </a:p>
                    <a:p>
                      <a:r>
                        <a:rPr lang="en-US" sz="1100" dirty="0"/>
                        <a:t>(See slides 19-23 and SWS-230049 for more details)</a:t>
                      </a:r>
                    </a:p>
                  </a:txBody>
                  <a:tcPr/>
                </a:tc>
                <a:tc>
                  <a:txBody>
                    <a:bodyPr/>
                    <a:lstStyle/>
                    <a:p>
                      <a:pPr marL="0" indent="0">
                        <a:buFont typeface="+mj-lt"/>
                        <a:buNone/>
                      </a:pPr>
                      <a:r>
                        <a:rPr lang="en-GB" sz="1100" kern="1200">
                          <a:solidFill>
                            <a:schemeClr val="dk1"/>
                          </a:solidFill>
                          <a:effectLst/>
                          <a:latin typeface="+mn-lt"/>
                          <a:ea typeface="+mn-ea"/>
                          <a:cs typeface="+mn-cs"/>
                        </a:rPr>
                        <a:t>The objective of this study item is to study how to enhance the 5G system architecture to address how an MA PDU Session can simultaneously support two 3GPP access paths. The two 3GPP access paths can be in the same PLMN or in different 3GPP networks. In case of different 3GPP networks, the MA PDU Session has one 3GPP access path via a certain PLMN and the other 3GPP access path via another PLMN or SNPN, and the UE registers with the first PLMN and with the other PLMN/SNPN using the same 3GPP subscription credentials. </a:t>
                      </a:r>
                    </a:p>
                    <a:p>
                      <a:pPr marL="0" indent="0">
                        <a:buFont typeface="+mj-lt"/>
                        <a:buNone/>
                      </a:pPr>
                      <a:endParaRPr lang="en-US" sz="1100" kern="1200">
                        <a:solidFill>
                          <a:schemeClr val="dk1"/>
                        </a:solidFill>
                        <a:effectLst/>
                        <a:latin typeface="+mn-lt"/>
                        <a:ea typeface="+mn-ea"/>
                        <a:cs typeface="+mn-cs"/>
                      </a:endParaRPr>
                    </a:p>
                    <a:p>
                      <a:pPr marL="0" indent="0">
                        <a:buFont typeface="+mj-lt"/>
                        <a:buNone/>
                      </a:pPr>
                      <a:r>
                        <a:rPr lang="en-US" sz="1100" b="1" kern="1200">
                          <a:solidFill>
                            <a:schemeClr val="dk1"/>
                          </a:solidFill>
                          <a:effectLst/>
                          <a:latin typeface="+mn-lt"/>
                          <a:ea typeface="+mn-ea"/>
                          <a:cs typeface="+mn-cs"/>
                        </a:rPr>
                        <a:t>Key Work Tasks includes defining - </a:t>
                      </a:r>
                    </a:p>
                    <a:p>
                      <a:pPr marL="228600" indent="-228600">
                        <a:buFont typeface="+mj-lt"/>
                        <a:buAutoNum type="arabicPeriod"/>
                      </a:pPr>
                      <a:r>
                        <a:rPr lang="en-GB" sz="1100" kern="1200">
                          <a:solidFill>
                            <a:schemeClr val="dk1"/>
                          </a:solidFill>
                          <a:effectLst/>
                          <a:latin typeface="+mn-lt"/>
                          <a:ea typeface="+mn-ea"/>
                          <a:cs typeface="+mn-cs"/>
                        </a:rPr>
                        <a:t>How to select the second PLMN or SNPN in case of different 3GPP networks after an initial PLMN was selected for the UE.</a:t>
                      </a:r>
                    </a:p>
                    <a:p>
                      <a:pPr marL="228600" indent="-228600">
                        <a:buFont typeface="+mj-lt"/>
                        <a:buAutoNum type="arabicPeriod"/>
                      </a:pPr>
                      <a:r>
                        <a:rPr lang="en-GB" sz="1100" kern="1200">
                          <a:solidFill>
                            <a:schemeClr val="dk1"/>
                          </a:solidFill>
                          <a:effectLst/>
                          <a:latin typeface="+mn-lt"/>
                          <a:ea typeface="+mn-ea"/>
                          <a:cs typeface="+mn-cs"/>
                        </a:rPr>
                        <a:t>How to enhance registration and session management procedures.</a:t>
                      </a:r>
                    </a:p>
                    <a:p>
                      <a:pPr marL="228600" indent="-228600">
                        <a:buFont typeface="+mj-lt"/>
                        <a:buAutoNum type="arabicPeriod"/>
                      </a:pPr>
                      <a:r>
                        <a:rPr lang="en-GB" sz="1100" kern="1200">
                          <a:solidFill>
                            <a:schemeClr val="dk1"/>
                          </a:solidFill>
                          <a:effectLst/>
                          <a:latin typeface="+mn-lt"/>
                          <a:ea typeface="+mn-ea"/>
                          <a:cs typeface="+mn-cs"/>
                        </a:rPr>
                        <a:t>How to support mobility between a PDU Session with single 3GPP access and a MA PDU Session with dual 3GPP access as well as between MA PDU Sessions with dual 3GPP accesses.</a:t>
                      </a:r>
                    </a:p>
                    <a:p>
                      <a:pPr marL="228600" indent="-228600">
                        <a:buFont typeface="+mj-lt"/>
                        <a:buAutoNum type="arabicPeriod"/>
                      </a:pPr>
                      <a:r>
                        <a:rPr lang="en-GB" sz="1100" kern="1200">
                          <a:solidFill>
                            <a:schemeClr val="dk1"/>
                          </a:solidFill>
                          <a:effectLst/>
                          <a:latin typeface="+mn-lt"/>
                          <a:ea typeface="+mn-ea"/>
                          <a:cs typeface="+mn-cs"/>
                        </a:rPr>
                        <a:t>How to route the traffic of the MA PDU Session towards the PSA UPF.</a:t>
                      </a:r>
                    </a:p>
                    <a:p>
                      <a:pPr marL="228600" indent="-228600">
                        <a:buFont typeface="+mj-lt"/>
                        <a:buAutoNum type="arabicPeriod"/>
                      </a:pPr>
                      <a:r>
                        <a:rPr lang="en-GB" sz="1100" kern="1200">
                          <a:solidFill>
                            <a:schemeClr val="dk1"/>
                          </a:solidFill>
                          <a:effectLst/>
                          <a:latin typeface="+mn-lt"/>
                          <a:ea typeface="+mn-ea"/>
                          <a:cs typeface="+mn-cs"/>
                        </a:rPr>
                        <a:t>How to extend policies, steering functionalities and steering modes.</a:t>
                      </a:r>
                    </a:p>
                  </a:txBody>
                  <a:tcPr/>
                </a:tc>
                <a:tc>
                  <a:txBody>
                    <a:bodyPr/>
                    <a:lstStyle/>
                    <a:p>
                      <a:r>
                        <a:rPr lang="en-US" sz="1100"/>
                        <a:t>Yes, </a:t>
                      </a:r>
                      <a:r>
                        <a:rPr lang="en-GB" sz="1100"/>
                        <a:t>Study on upper layer traffic steering, switching and split over dual 3GPP access</a:t>
                      </a:r>
                      <a:endParaRPr lang="en-US" sz="1100"/>
                    </a:p>
                  </a:txBody>
                  <a:tcPr/>
                </a:tc>
                <a:tc>
                  <a:txBody>
                    <a:bodyPr/>
                    <a:lstStyle/>
                    <a:p>
                      <a:r>
                        <a:rPr lang="en-US" sz="1100"/>
                        <a:t>SA2</a:t>
                      </a:r>
                    </a:p>
                  </a:txBody>
                  <a:tcPr/>
                </a:tc>
                <a:tc>
                  <a:txBody>
                    <a:bodyPr/>
                    <a:lstStyle/>
                    <a:p>
                      <a:r>
                        <a:rPr lang="en-US" sz="1100"/>
                        <a:t>Don’t know</a:t>
                      </a:r>
                    </a:p>
                  </a:txBody>
                  <a:tcPr/>
                </a:tc>
                <a:tc>
                  <a:txBody>
                    <a:bodyPr/>
                    <a:lstStyle/>
                    <a:p>
                      <a:r>
                        <a:rPr lang="en-US" sz="1100" dirty="0"/>
                        <a:t>SA3 for security, SA5 for charging</a:t>
                      </a:r>
                    </a:p>
                  </a:txBody>
                  <a:tcPr/>
                </a:tc>
                <a:extLst>
                  <a:ext uri="{0D108BD9-81ED-4DB2-BD59-A6C34878D82A}">
                    <a16:rowId xmlns:a16="http://schemas.microsoft.com/office/drawing/2014/main" val="1961773117"/>
                  </a:ext>
                </a:extLst>
              </a:tr>
            </a:tbl>
          </a:graphicData>
        </a:graphic>
      </p:graphicFrame>
    </p:spTree>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BADB1-A95F-B7C7-E1C8-49CF5F2B12B5}"/>
              </a:ext>
            </a:extLst>
          </p:cNvPr>
          <p:cNvSpPr>
            <a:spLocks noGrp="1"/>
          </p:cNvSpPr>
          <p:nvPr>
            <p:ph type="title"/>
          </p:nvPr>
        </p:nvSpPr>
        <p:spPr/>
        <p:txBody>
          <a:bodyPr/>
          <a:lstStyle/>
          <a:p>
            <a:r>
              <a:rPr lang="en-US" sz="3900" b="1"/>
              <a:t>Proposal to extend support on NB-IoT/</a:t>
            </a:r>
            <a:r>
              <a:rPr lang="en-US" sz="3900" b="1" err="1"/>
              <a:t>eMTC</a:t>
            </a:r>
            <a:endParaRPr lang="en-US" sz="3900" b="1"/>
          </a:p>
        </p:txBody>
      </p:sp>
      <p:sp>
        <p:nvSpPr>
          <p:cNvPr id="3" name="Content Placeholder 2">
            <a:extLst>
              <a:ext uri="{FF2B5EF4-FFF2-40B4-BE49-F238E27FC236}">
                <a16:creationId xmlns:a16="http://schemas.microsoft.com/office/drawing/2014/main" id="{CECA99A2-248C-CB8F-4EEF-B2E9463FDE4C}"/>
              </a:ext>
            </a:extLst>
          </p:cNvPr>
          <p:cNvSpPr>
            <a:spLocks noGrp="1"/>
          </p:cNvSpPr>
          <p:nvPr>
            <p:ph idx="1"/>
          </p:nvPr>
        </p:nvSpPr>
        <p:spPr/>
        <p:txBody>
          <a:bodyPr/>
          <a:lstStyle/>
          <a:p>
            <a:r>
              <a:rPr lang="en-US"/>
              <a:t>Enable timing as a service for NB-IoT/</a:t>
            </a:r>
            <a:r>
              <a:rPr lang="en-US" err="1"/>
              <a:t>eMTC</a:t>
            </a:r>
            <a:r>
              <a:rPr lang="en-US"/>
              <a:t> (terrestrial and NTN) connected to EPC to maximize monetization potential for operators</a:t>
            </a:r>
          </a:p>
          <a:p>
            <a:pPr lvl="1"/>
            <a:r>
              <a:rPr lang="en-US"/>
              <a:t>Enable selective reference time delivery for NB-IoT/</a:t>
            </a:r>
            <a:r>
              <a:rPr lang="en-US" err="1"/>
              <a:t>eMTC</a:t>
            </a:r>
            <a:r>
              <a:rPr lang="en-US"/>
              <a:t> based on subscription information</a:t>
            </a:r>
          </a:p>
          <a:p>
            <a:pPr lvl="1"/>
            <a:r>
              <a:rPr lang="en-US"/>
              <a:t>Enable delivery of clock quality information to UEs for NB-IoT/</a:t>
            </a:r>
            <a:r>
              <a:rPr lang="en-US" err="1"/>
              <a:t>eMTC</a:t>
            </a:r>
            <a:r>
              <a:rPr lang="en-US"/>
              <a:t> (terrestrial and over NTN)​</a:t>
            </a:r>
          </a:p>
          <a:p>
            <a:pPr lvl="1"/>
            <a:r>
              <a:rPr lang="en-US"/>
              <a:t>Support propagation delay compensation (specifically relevant for NB-IoT/</a:t>
            </a:r>
            <a:r>
              <a:rPr lang="en-US" err="1"/>
              <a:t>eMTC</a:t>
            </a:r>
            <a:r>
              <a:rPr lang="en-US"/>
              <a:t> over NTN for UEs without GNSS)</a:t>
            </a:r>
          </a:p>
          <a:p>
            <a:endParaRPr lang="en-US"/>
          </a:p>
        </p:txBody>
      </p:sp>
    </p:spTree>
    <p:extLst>
      <p:ext uri="{BB962C8B-B14F-4D97-AF65-F5344CB8AC3E}">
        <p14:creationId xmlns:p14="http://schemas.microsoft.com/office/powerpoint/2010/main" val="358880416"/>
      </p:ext>
    </p:extLst>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6DCF8-5DB4-9D25-27F1-7D84AF00BE99}"/>
              </a:ext>
            </a:extLst>
          </p:cNvPr>
          <p:cNvSpPr>
            <a:spLocks noGrp="1"/>
          </p:cNvSpPr>
          <p:nvPr>
            <p:ph type="ctrTitle"/>
          </p:nvPr>
        </p:nvSpPr>
        <p:spPr>
          <a:xfrm>
            <a:off x="1524000" y="2338515"/>
            <a:ext cx="9144000" cy="2387600"/>
          </a:xfrm>
        </p:spPr>
        <p:txBody>
          <a:bodyPr/>
          <a:lstStyle/>
          <a:p>
            <a:r>
              <a:rPr lang="en-GB"/>
              <a:t>Enhancements in handling of radio capabilities</a:t>
            </a:r>
          </a:p>
        </p:txBody>
      </p:sp>
    </p:spTree>
    <p:extLst>
      <p:ext uri="{BB962C8B-B14F-4D97-AF65-F5344CB8AC3E}">
        <p14:creationId xmlns:p14="http://schemas.microsoft.com/office/powerpoint/2010/main" val="16672526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40FB4-AA82-6FFD-68BD-C8EFDC3BE2D4}"/>
              </a:ext>
            </a:extLst>
          </p:cNvPr>
          <p:cNvSpPr>
            <a:spLocks noGrp="1"/>
          </p:cNvSpPr>
          <p:nvPr>
            <p:ph type="title"/>
          </p:nvPr>
        </p:nvSpPr>
        <p:spPr/>
        <p:txBody>
          <a:bodyPr/>
          <a:lstStyle/>
          <a:p>
            <a:r>
              <a:rPr lang="en-GB" b="1"/>
              <a:t>Problem statement (#1)</a:t>
            </a:r>
          </a:p>
        </p:txBody>
      </p:sp>
      <p:sp>
        <p:nvSpPr>
          <p:cNvPr id="3" name="Content Placeholder 2">
            <a:extLst>
              <a:ext uri="{FF2B5EF4-FFF2-40B4-BE49-F238E27FC236}">
                <a16:creationId xmlns:a16="http://schemas.microsoft.com/office/drawing/2014/main" id="{AC4D626B-EA48-04A7-93DE-3A261A5F0341}"/>
              </a:ext>
            </a:extLst>
          </p:cNvPr>
          <p:cNvSpPr>
            <a:spLocks noGrp="1"/>
          </p:cNvSpPr>
          <p:nvPr>
            <p:ph idx="1"/>
          </p:nvPr>
        </p:nvSpPr>
        <p:spPr/>
        <p:txBody>
          <a:bodyPr>
            <a:normAutofit/>
          </a:bodyPr>
          <a:lstStyle/>
          <a:p>
            <a:r>
              <a:rPr lang="en-GB" dirty="0"/>
              <a:t>Issue #1: Disabling RATs the UE radio capability does not need to support due to UEs subscription</a:t>
            </a:r>
          </a:p>
          <a:p>
            <a:pPr lvl="1"/>
            <a:r>
              <a:rPr lang="en-GB" dirty="0"/>
              <a:t>It is possible that certain UEs due to their subscription are only allowed in 5GS and not in LTE/EPS e.g. "CAG only" UEs, UEs with no NTN subscription etc.</a:t>
            </a:r>
          </a:p>
          <a:p>
            <a:pPr lvl="1"/>
            <a:r>
              <a:rPr lang="en-GB" dirty="0"/>
              <a:t>Nevertheless since the UE (modem) has radio capability to access LTE/EPS in certain cases it will attempt to do idle mode reselection to LTE and as a result be rejected. </a:t>
            </a:r>
          </a:p>
          <a:p>
            <a:pPr lvl="1"/>
            <a:r>
              <a:rPr lang="en-GB" dirty="0"/>
              <a:t>This procedure wastes battery power for the UE and network resources for the network. It is therefore proposed that the network indicates to the UE that due to its subscription it needs to disable its radio capabilities for specific RATs and as a result the UE does not need to perform inter-RAT measurements and mobility.</a:t>
            </a:r>
          </a:p>
          <a:p>
            <a:pPr lvl="1"/>
            <a:endParaRPr lang="en-GB" dirty="0"/>
          </a:p>
          <a:p>
            <a:pPr lvl="1"/>
            <a:endParaRPr lang="en-GB" dirty="0"/>
          </a:p>
        </p:txBody>
      </p:sp>
    </p:spTree>
    <p:extLst>
      <p:ext uri="{BB962C8B-B14F-4D97-AF65-F5344CB8AC3E}">
        <p14:creationId xmlns:p14="http://schemas.microsoft.com/office/powerpoint/2010/main" val="2907813676"/>
      </p:ext>
    </p:extLst>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6D460-6C61-5883-7888-1F5BB2585E6D}"/>
              </a:ext>
            </a:extLst>
          </p:cNvPr>
          <p:cNvSpPr>
            <a:spLocks noGrp="1"/>
          </p:cNvSpPr>
          <p:nvPr>
            <p:ph type="title"/>
          </p:nvPr>
        </p:nvSpPr>
        <p:spPr/>
        <p:txBody>
          <a:bodyPr/>
          <a:lstStyle/>
          <a:p>
            <a:r>
              <a:rPr lang="en-GB" b="1"/>
              <a:t>Problem statement (#2)</a:t>
            </a:r>
          </a:p>
        </p:txBody>
      </p:sp>
      <p:sp>
        <p:nvSpPr>
          <p:cNvPr id="3" name="Content Placeholder 2">
            <a:extLst>
              <a:ext uri="{FF2B5EF4-FFF2-40B4-BE49-F238E27FC236}">
                <a16:creationId xmlns:a16="http://schemas.microsoft.com/office/drawing/2014/main" id="{5E75E243-0ED4-7340-6872-EE011CF20EB4}"/>
              </a:ext>
            </a:extLst>
          </p:cNvPr>
          <p:cNvSpPr>
            <a:spLocks noGrp="1"/>
          </p:cNvSpPr>
          <p:nvPr>
            <p:ph idx="1"/>
          </p:nvPr>
        </p:nvSpPr>
        <p:spPr/>
        <p:txBody>
          <a:bodyPr>
            <a:normAutofit fontScale="92500" lnSpcReduction="10000"/>
          </a:bodyPr>
          <a:lstStyle/>
          <a:p>
            <a:r>
              <a:rPr lang="en-GB"/>
              <a:t>Issue #2: Exposure of support/no support of specific UE radio capability by NEF</a:t>
            </a:r>
          </a:p>
          <a:p>
            <a:pPr lvl="1"/>
            <a:r>
              <a:rPr lang="en-GB"/>
              <a:t>In certain deployments the viability of a particular application and the actions that an Application Function (AF) will take depend on the “alignment” of radio features deployed in network and UE. </a:t>
            </a:r>
          </a:p>
          <a:p>
            <a:pPr lvl="1"/>
            <a:r>
              <a:rPr lang="en-GB"/>
              <a:t>Network (PLMN and SNPN) may deploy a sub-set of the available radio features. UE operating in such network may or may not support the radio capabilities to operate such features. </a:t>
            </a:r>
          </a:p>
          <a:p>
            <a:pPr lvl="1"/>
            <a:r>
              <a:rPr lang="en-GB"/>
              <a:t>How an AF (internal or external to the network) know in advance before initiating a session for a particular application that there is “alignment” of radio features that would be required in order to support this application or the specific function is required.</a:t>
            </a:r>
          </a:p>
          <a:p>
            <a:pPr lvl="1"/>
            <a:r>
              <a:rPr lang="en-GB"/>
              <a:t>Examples use cases: Timing resiliency service (delay compensation), XR (</a:t>
            </a:r>
            <a:r>
              <a:rPr lang="en-GB" err="1"/>
              <a:t>RedCap</a:t>
            </a:r>
            <a:r>
              <a:rPr lang="en-GB"/>
              <a:t> vs full scope NR), QoS sustainability</a:t>
            </a:r>
          </a:p>
          <a:p>
            <a:pPr lvl="1"/>
            <a:endParaRPr lang="en-GB"/>
          </a:p>
          <a:p>
            <a:pPr lvl="1"/>
            <a:endParaRPr lang="en-GB"/>
          </a:p>
        </p:txBody>
      </p:sp>
    </p:spTree>
    <p:extLst>
      <p:ext uri="{BB962C8B-B14F-4D97-AF65-F5344CB8AC3E}">
        <p14:creationId xmlns:p14="http://schemas.microsoft.com/office/powerpoint/2010/main" val="1621203924"/>
      </p:ext>
    </p:extLst>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6D460-6C61-5883-7888-1F5BB2585E6D}"/>
              </a:ext>
            </a:extLst>
          </p:cNvPr>
          <p:cNvSpPr>
            <a:spLocks noGrp="1"/>
          </p:cNvSpPr>
          <p:nvPr>
            <p:ph type="title"/>
          </p:nvPr>
        </p:nvSpPr>
        <p:spPr/>
        <p:txBody>
          <a:bodyPr/>
          <a:lstStyle/>
          <a:p>
            <a:r>
              <a:rPr lang="en-GB" b="1"/>
              <a:t>Problem statement (#3)</a:t>
            </a:r>
          </a:p>
        </p:txBody>
      </p:sp>
      <p:sp>
        <p:nvSpPr>
          <p:cNvPr id="3" name="Content Placeholder 2">
            <a:extLst>
              <a:ext uri="{FF2B5EF4-FFF2-40B4-BE49-F238E27FC236}">
                <a16:creationId xmlns:a16="http://schemas.microsoft.com/office/drawing/2014/main" id="{5E75E243-0ED4-7340-6872-EE011CF20EB4}"/>
              </a:ext>
            </a:extLst>
          </p:cNvPr>
          <p:cNvSpPr>
            <a:spLocks noGrp="1"/>
          </p:cNvSpPr>
          <p:nvPr>
            <p:ph idx="1"/>
          </p:nvPr>
        </p:nvSpPr>
        <p:spPr/>
        <p:txBody>
          <a:bodyPr>
            <a:normAutofit/>
          </a:bodyPr>
          <a:lstStyle/>
          <a:p>
            <a:r>
              <a:rPr lang="en-GB"/>
              <a:t>Issue #3: Transfer of radio capability container from AMF to MME (and vice versa)</a:t>
            </a:r>
          </a:p>
          <a:p>
            <a:pPr lvl="1"/>
            <a:r>
              <a:rPr lang="en-GB"/>
              <a:t>When UE moves frequently between EPS and 5GS (in idle mode) a new retrieval of radio capability is needed from target system when the UE moves to connected mode. </a:t>
            </a:r>
          </a:p>
          <a:p>
            <a:pPr lvl="1"/>
            <a:r>
              <a:rPr lang="en-GB"/>
              <a:t>This procedure would be optimised if like inside 5GS there is transfer of the radio capability container from AMF to MME and vice versa in similar fashion that is transferred between AMFs inside 5GS.</a:t>
            </a:r>
          </a:p>
          <a:p>
            <a:pPr lvl="1"/>
            <a:endParaRPr lang="en-GB"/>
          </a:p>
        </p:txBody>
      </p:sp>
    </p:spTree>
    <p:extLst>
      <p:ext uri="{BB962C8B-B14F-4D97-AF65-F5344CB8AC3E}">
        <p14:creationId xmlns:p14="http://schemas.microsoft.com/office/powerpoint/2010/main" val="2171641010"/>
      </p:ext>
    </p:extLst>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A97DE-8B36-0B73-DF31-D4FF49210E56}"/>
              </a:ext>
            </a:extLst>
          </p:cNvPr>
          <p:cNvSpPr>
            <a:spLocks noGrp="1"/>
          </p:cNvSpPr>
          <p:nvPr>
            <p:ph type="title"/>
          </p:nvPr>
        </p:nvSpPr>
        <p:spPr/>
        <p:txBody>
          <a:bodyPr/>
          <a:lstStyle/>
          <a:p>
            <a:r>
              <a:rPr lang="en-GB" b="1"/>
              <a:t>Proposed work</a:t>
            </a:r>
          </a:p>
        </p:txBody>
      </p:sp>
      <p:sp>
        <p:nvSpPr>
          <p:cNvPr id="3" name="Content Placeholder 2">
            <a:extLst>
              <a:ext uri="{FF2B5EF4-FFF2-40B4-BE49-F238E27FC236}">
                <a16:creationId xmlns:a16="http://schemas.microsoft.com/office/drawing/2014/main" id="{95775ECA-F074-F1F3-EFA3-6768A5A7AD36}"/>
              </a:ext>
            </a:extLst>
          </p:cNvPr>
          <p:cNvSpPr>
            <a:spLocks noGrp="1"/>
          </p:cNvSpPr>
          <p:nvPr>
            <p:ph idx="1"/>
          </p:nvPr>
        </p:nvSpPr>
        <p:spPr/>
        <p:txBody>
          <a:bodyPr>
            <a:normAutofit fontScale="85000" lnSpcReduction="20000"/>
          </a:bodyPr>
          <a:lstStyle/>
          <a:p>
            <a:r>
              <a:rPr lang="en-GB"/>
              <a:t>For issue #1: Identify how to prevent a UE to access a specific RAT/system in which it does not have subscription and therefore will be rejected. How to indicate to UE to disable certain radio capabilities in order to avoid attempting to register to this RAT/system and be rejected. How to define exceptions for emergency services.</a:t>
            </a:r>
          </a:p>
          <a:p>
            <a:r>
              <a:rPr lang="en-GB"/>
              <a:t>For Issue #2: How an AF (internal or external to the network) know in advance before initiating a session for a particular application that there is “alignment” of radio features that would be required in order to support this application or the specific function is required.</a:t>
            </a:r>
          </a:p>
          <a:p>
            <a:r>
              <a:rPr lang="en-GB"/>
              <a:t>For issue #3: How to transfer the radio capability container or UE Radio Capability ID between AMF and MME (and vice versa) in order to avoid retrieval of radio capabilities from the UE (if possible) from the target system.</a:t>
            </a:r>
          </a:p>
          <a:p>
            <a:r>
              <a:rPr lang="en-GB"/>
              <a:t>The work will be based on following deployment options: 1) RACS support in UE and NW, 2) No RACS in UE, but support of RACS in NW, 3) No RACS support.</a:t>
            </a:r>
          </a:p>
          <a:p>
            <a:endParaRPr lang="en-GB"/>
          </a:p>
        </p:txBody>
      </p:sp>
    </p:spTree>
    <p:extLst>
      <p:ext uri="{BB962C8B-B14F-4D97-AF65-F5344CB8AC3E}">
        <p14:creationId xmlns:p14="http://schemas.microsoft.com/office/powerpoint/2010/main" val="59987734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098090593"/>
              </p:ext>
            </p:extLst>
          </p:nvPr>
        </p:nvGraphicFramePr>
        <p:xfrm>
          <a:off x="121716" y="1690688"/>
          <a:ext cx="12070284" cy="420624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sz="1100"/>
                        <a:t>2.</a:t>
                      </a:r>
                    </a:p>
                  </a:txBody>
                  <a:tcPr/>
                </a:tc>
                <a:tc>
                  <a:txBody>
                    <a:bodyPr/>
                    <a:lstStyle/>
                    <a:p>
                      <a:r>
                        <a:rPr lang="en-US" sz="1100" b="1"/>
                        <a:t>VMR phase 2</a:t>
                      </a:r>
                    </a:p>
                    <a:p>
                      <a:endParaRPr lang="en-US" sz="1100"/>
                    </a:p>
                    <a:p>
                      <a:r>
                        <a:rPr lang="en-US" sz="1100"/>
                        <a:t>(See slide 24-27 for more details</a:t>
                      </a:r>
                    </a:p>
                  </a:txBody>
                  <a:tcPr/>
                </a:tc>
                <a:tc>
                  <a:txBody>
                    <a:bodyPr/>
                    <a:lstStyle/>
                    <a:p>
                      <a:r>
                        <a:rPr lang="en-GB" sz="1100"/>
                        <a:t>The aim of this study work is to investigate and identify potential architecture and system level enhancements to further evolve the functionalities of base station relays mounted on vehicles. Specifically, the objectives include: </a:t>
                      </a:r>
                    </a:p>
                    <a:p>
                      <a:r>
                        <a:rPr lang="en-GB" sz="1100"/>
                        <a:t>- WT#1: Identify gaps for supporting the architecture with a full </a:t>
                      </a:r>
                      <a:r>
                        <a:rPr lang="en-GB" sz="1100" err="1"/>
                        <a:t>gNB</a:t>
                      </a:r>
                      <a:r>
                        <a:rPr lang="en-GB" sz="1100"/>
                        <a:t>/CU onboard of a relay and the use of a PDU session for the wireless backhauling of the N2/N3 interfaces.</a:t>
                      </a:r>
                    </a:p>
                    <a:p>
                      <a:r>
                        <a:rPr lang="en-GB" sz="1100"/>
                        <a:t>- WT#2: Enable mobility for a full </a:t>
                      </a:r>
                      <a:r>
                        <a:rPr lang="en-GB" sz="1100" err="1"/>
                        <a:t>gNB</a:t>
                      </a:r>
                      <a:r>
                        <a:rPr lang="en-GB" sz="1100"/>
                        <a:t>/CU onboard of a relay using a PDU session for the wireless backhauling of the N2/N3 interfaces.</a:t>
                      </a:r>
                    </a:p>
                    <a:p>
                      <a:r>
                        <a:rPr lang="en-GB" sz="1100"/>
                        <a:t>- WT#3: Specify architecture enhancements for the selected option(s) to enable authorization of relay</a:t>
                      </a:r>
                    </a:p>
                    <a:p>
                      <a:r>
                        <a:rPr lang="en-GB" sz="1100"/>
                        <a:t>- WT#4: Specify architecture enhancements for the selected option(s) to enable QoS support over the backhaul</a:t>
                      </a:r>
                    </a:p>
                    <a:p>
                      <a:r>
                        <a:rPr lang="en-GB" sz="1100"/>
                        <a:t>-WT#5: Specify architecture enhancements for the selected option(s) to enable Cell ID/TAC management</a:t>
                      </a:r>
                    </a:p>
                    <a:p>
                      <a:r>
                        <a:rPr lang="en-GB" sz="1100"/>
                        <a:t>- WT#6: Specify architecture enhancements for the selected option(s) to enable support for UE location services and emergency services</a:t>
                      </a:r>
                    </a:p>
                    <a:p>
                      <a:r>
                        <a:rPr lang="en-GB" sz="1100"/>
                        <a:t>- WT#7: Specify architecture enhancements for the selected option(s) to enable NTN backhaul for VMR</a:t>
                      </a:r>
                    </a:p>
                    <a:p>
                      <a:r>
                        <a:rPr lang="en-GB" sz="1100"/>
                        <a:t>- WT#8: Specify architecture enhancements for the access to onboard services/edge computing</a:t>
                      </a:r>
                    </a:p>
                    <a:p>
                      <a:r>
                        <a:rPr lang="en-GB" sz="1100"/>
                        <a:t>- WT#9: Specify architecture enhancements for the selected option(s) to extend UAV functionality to VMR</a:t>
                      </a:r>
                    </a:p>
                    <a:p>
                      <a:endParaRPr lang="en-US" sz="1100"/>
                    </a:p>
                  </a:txBody>
                  <a:tcPr/>
                </a:tc>
                <a:tc>
                  <a:txBody>
                    <a:bodyPr/>
                    <a:lstStyle/>
                    <a:p>
                      <a:r>
                        <a:rPr lang="en-US" sz="1100"/>
                        <a:t>No</a:t>
                      </a:r>
                    </a:p>
                  </a:txBody>
                  <a:tcPr/>
                </a:tc>
                <a:tc>
                  <a:txBody>
                    <a:bodyPr/>
                    <a:lstStyle/>
                    <a:p>
                      <a:r>
                        <a:rPr lang="en-US" sz="1100"/>
                        <a:t>SA2</a:t>
                      </a:r>
                    </a:p>
                  </a:txBody>
                  <a:tcPr/>
                </a:tc>
                <a:tc>
                  <a:txBody>
                    <a:bodyPr/>
                    <a:lstStyle/>
                    <a:p>
                      <a:r>
                        <a:rPr lang="en-US" sz="1100"/>
                        <a:t>Yes, major</a:t>
                      </a:r>
                    </a:p>
                  </a:txBody>
                  <a:tcPr/>
                </a:tc>
                <a:tc>
                  <a:txBody>
                    <a:bodyPr/>
                    <a:lstStyle/>
                    <a:p>
                      <a:r>
                        <a:rPr lang="en-GB" sz="1100"/>
                        <a:t>SA3 for  Security aspects, SA5 for charging aspects, RAN3 for RAN aspects</a:t>
                      </a:r>
                    </a:p>
                    <a:p>
                      <a:endParaRPr lang="en-US" sz="1100"/>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5811657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303014643"/>
              </p:ext>
            </p:extLst>
          </p:nvPr>
        </p:nvGraphicFramePr>
        <p:xfrm>
          <a:off x="121716" y="1690688"/>
          <a:ext cx="12070284" cy="387096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sz="1100"/>
                        <a:t>3.</a:t>
                      </a:r>
                    </a:p>
                  </a:txBody>
                  <a:tcPr/>
                </a:tc>
                <a:tc>
                  <a:txBody>
                    <a:bodyPr/>
                    <a:lstStyle/>
                    <a:p>
                      <a:r>
                        <a:rPr lang="en-GB" sz="1100" b="1" dirty="0"/>
                        <a:t>Generalized framework of data collection from UE</a:t>
                      </a:r>
                    </a:p>
                    <a:p>
                      <a:endParaRPr lang="en-US" sz="1100" dirty="0"/>
                    </a:p>
                    <a:p>
                      <a:r>
                        <a:rPr lang="en-US" sz="1100" dirty="0"/>
                        <a:t>(See slide 28-31 and SWS-230056 for more details)</a:t>
                      </a:r>
                    </a:p>
                  </a:txBody>
                  <a:tcPr/>
                </a:tc>
                <a:tc>
                  <a:txBody>
                    <a:bodyPr/>
                    <a:lstStyle/>
                    <a:p>
                      <a:r>
                        <a:rPr lang="en-GB" sz="1100"/>
                        <a:t>AI/ML for NR Air Interface is being discussed in RAN1 and RAN2 in Rel-18</a:t>
                      </a:r>
                    </a:p>
                    <a:p>
                      <a:r>
                        <a:rPr lang="en-GB" sz="1100"/>
                        <a:t>RAN2 is leading the discussion about data collection from UE for ML model training and ML model transfer / delivery to UE. </a:t>
                      </a:r>
                    </a:p>
                    <a:p>
                      <a:r>
                        <a:rPr lang="en-GB" sz="1100"/>
                        <a:t>Several solutions which include EVEX-enhanced solution were proposed in RAN2.</a:t>
                      </a:r>
                    </a:p>
                    <a:p>
                      <a:r>
                        <a:rPr lang="en-GB" sz="1100"/>
                        <a:t>The work should require SA expertise as it goes beyond RAN’s scope for the following reasons:</a:t>
                      </a:r>
                    </a:p>
                    <a:p>
                      <a:r>
                        <a:rPr lang="en-GB" sz="1100"/>
                        <a:t>RAN can not track a UE between RRC connections.</a:t>
                      </a:r>
                    </a:p>
                    <a:p>
                      <a:r>
                        <a:rPr lang="en-GB" sz="1100"/>
                        <a:t>ML model training maybe performed by the UE vendor, while the data is available at the operator. We need a standard way to transfer the data out of the operator’s network that is visible and controlled by the operators.</a:t>
                      </a:r>
                    </a:p>
                    <a:p>
                      <a:r>
                        <a:rPr lang="en-GB" sz="1100"/>
                        <a:t>The SA teams should be involved in designing the architecture for data collection and data storage for RAN AI/ML purposes.</a:t>
                      </a:r>
                    </a:p>
                    <a:p>
                      <a:endParaRPr lang="en-GB" sz="1100"/>
                    </a:p>
                    <a:p>
                      <a:r>
                        <a:rPr lang="en-GB" sz="1100"/>
                        <a:t>“UE data collection from UEs” are being discussing in different WGs, including SA2, SA4, SA6 and RAN1/2.</a:t>
                      </a:r>
                    </a:p>
                    <a:p>
                      <a:r>
                        <a:rPr lang="en-GB" sz="1100"/>
                        <a:t>It is desired to have a common framework that meets all the requirements among different WGs. SA2 is the natural WG that defines common system frameworks.</a:t>
                      </a:r>
                    </a:p>
                    <a:p>
                      <a:r>
                        <a:rPr lang="en-GB" sz="1100"/>
                        <a:t>It is proposed to approve the following proposal as objectives in the SID regarding 5G AI/ML in Rel-19 in SA2:</a:t>
                      </a:r>
                    </a:p>
                    <a:p>
                      <a:r>
                        <a:rPr lang="en-GB" sz="1100"/>
                        <a:t>A general framework of data collection from UEs </a:t>
                      </a:r>
                      <a:endParaRPr lang="en-US" sz="1100"/>
                    </a:p>
                  </a:txBody>
                  <a:tcPr/>
                </a:tc>
                <a:tc>
                  <a:txBody>
                    <a:bodyPr/>
                    <a:lstStyle/>
                    <a:p>
                      <a:r>
                        <a:rPr lang="en-US" sz="1100"/>
                        <a:t>No</a:t>
                      </a:r>
                    </a:p>
                  </a:txBody>
                  <a:tcPr/>
                </a:tc>
                <a:tc>
                  <a:txBody>
                    <a:bodyPr/>
                    <a:lstStyle/>
                    <a:p>
                      <a:r>
                        <a:rPr lang="en-US" sz="1100"/>
                        <a:t>SA2</a:t>
                      </a:r>
                    </a:p>
                  </a:txBody>
                  <a:tcPr/>
                </a:tc>
                <a:tc>
                  <a:txBody>
                    <a:bodyPr/>
                    <a:lstStyle/>
                    <a:p>
                      <a:r>
                        <a:rPr lang="en-US" sz="1100"/>
                        <a:t>Yes, minor</a:t>
                      </a:r>
                    </a:p>
                  </a:txBody>
                  <a:tcPr/>
                </a:tc>
                <a:tc>
                  <a:txBody>
                    <a:bodyPr/>
                    <a:lstStyle/>
                    <a:p>
                      <a:r>
                        <a:rPr lang="en-GB" sz="1100" dirty="0"/>
                        <a:t>SA3 for  Security aspects, SA5 for charging aspects, RAN2 and RAN3 for RAN aspects</a:t>
                      </a:r>
                    </a:p>
                    <a:p>
                      <a:endParaRPr lang="en-US" sz="1100" dirty="0"/>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341733779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130407320"/>
              </p:ext>
            </p:extLst>
          </p:nvPr>
        </p:nvGraphicFramePr>
        <p:xfrm>
          <a:off x="121716" y="1690688"/>
          <a:ext cx="12070284" cy="420624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42056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sz="1100"/>
                        <a:t>4.</a:t>
                      </a:r>
                    </a:p>
                  </a:txBody>
                  <a:tcPr/>
                </a:tc>
                <a:tc>
                  <a:txBody>
                    <a:bodyPr/>
                    <a:lstStyle/>
                    <a:p>
                      <a:r>
                        <a:rPr lang="en-GB" sz="1100" b="1"/>
                        <a:t>Architecture Enhancements for Advanced Air Mobility in Cellular Environment	</a:t>
                      </a:r>
                    </a:p>
                    <a:p>
                      <a:endParaRPr lang="en-GB" sz="1100" b="1"/>
                    </a:p>
                    <a:p>
                      <a:endParaRPr lang="en-US" sz="1100"/>
                    </a:p>
                    <a:p>
                      <a:r>
                        <a:rPr lang="en-US" sz="1100"/>
                        <a:t>(See slide 32-38 for more details)</a:t>
                      </a:r>
                    </a:p>
                  </a:txBody>
                  <a:tcPr/>
                </a:tc>
                <a:tc>
                  <a:txBody>
                    <a:bodyPr/>
                    <a:lstStyle/>
                    <a:p>
                      <a:r>
                        <a:rPr lang="en-GB" sz="1100"/>
                        <a:t>The aim of this study work is to investigate and identify potential architecture and system level enhancements to further evolve the functionalities for the AAM aerial vehicles ecosystem. Specifically, the objectives include: </a:t>
                      </a:r>
                    </a:p>
                    <a:p>
                      <a:r>
                        <a:rPr lang="en-GB" sz="1100"/>
                        <a:t>- WT#1: Enhance NEF services to support data services (e.g. service exposure) between MNOs and UTM functions to support intelligent pre-mission flight planning, in-mission flight monitoring, interfacing with UTM infrastructure (e.g. supporting multiple USS serving different geographical areas), and QoE estimation and planning</a:t>
                      </a:r>
                    </a:p>
                    <a:p>
                      <a:r>
                        <a:rPr lang="en-GB" sz="1100"/>
                        <a:t>- WT#2: Enable network-assisted/ground-based DAA solutions that leverage information collected and generated in the 5GS (e.g. input from sensing and other potential "sensors" in RAN and UEs), and leverage service exposure and edge computing to provide aerial UEs and UTM with tactical deconfliction solutions. The solution shall co-exist with and leverage, to the extent possible, Direct DAA solutions considered in Release 18.</a:t>
                      </a:r>
                    </a:p>
                    <a:p>
                      <a:r>
                        <a:rPr lang="en-GB" sz="1100"/>
                        <a:t>- WT#3: study enhancements to multi-PLMN connectivity for connectivity redundancy to improve connection reliability based o</a:t>
                      </a:r>
                      <a:r>
                        <a:rPr lang="en-GB" sz="1100">
                          <a:latin typeface="Calibri"/>
                        </a:rPr>
                        <a:t>n SA1 requirements. The work will build upon ATSSS features in previous releases and leverage Release 19 work on ATSSS.</a:t>
                      </a:r>
                    </a:p>
                    <a:p>
                      <a:r>
                        <a:rPr lang="en-GB" sz="1100">
                          <a:latin typeface="Calibri"/>
                        </a:rPr>
                        <a:t>- WT#4: Study support of the C2CSP model, considering existing 3GPP solutions and potentially extensions (e.g. IMS DC and IMS framework).</a:t>
                      </a:r>
                    </a:p>
                    <a:p>
                      <a:pPr marL="0" lvl="0" indent="0">
                        <a:buNone/>
                      </a:pPr>
                      <a:r>
                        <a:rPr lang="en-GB" sz="1100">
                          <a:latin typeface="Calibri"/>
                        </a:rPr>
                        <a:t>- WT#5: study architectural enhancements for support of </a:t>
                      </a:r>
                      <a:r>
                        <a:rPr lang="en-GB" sz="1100" b="0" i="0" u="none" strike="noStrike" noProof="0">
                          <a:latin typeface="Calibri"/>
                        </a:rPr>
                        <a:t>UTM configuration in UAV and mobile networks of different aerial flight zones where UAV application settings and communication QoS may be different, and to provide network and UAV with means to identify those flight zones.</a:t>
                      </a:r>
                      <a:endParaRPr lang="en-GB" sz="1100">
                        <a:latin typeface="Calibri"/>
                      </a:endParaRPr>
                    </a:p>
                    <a:p>
                      <a:endParaRPr lang="en-US" sz="1100"/>
                    </a:p>
                  </a:txBody>
                  <a:tcPr/>
                </a:tc>
                <a:tc>
                  <a:txBody>
                    <a:bodyPr/>
                    <a:lstStyle/>
                    <a:p>
                      <a:r>
                        <a:rPr lang="en-US" sz="1100"/>
                        <a:t>Yes, </a:t>
                      </a:r>
                      <a:r>
                        <a:rPr lang="en-GB" sz="1100"/>
                        <a:t>Further Architecture Enhancement for UAV and UAM</a:t>
                      </a:r>
                      <a:endParaRPr lang="en-US" sz="1100"/>
                    </a:p>
                  </a:txBody>
                  <a:tcPr/>
                </a:tc>
                <a:tc>
                  <a:txBody>
                    <a:bodyPr/>
                    <a:lstStyle/>
                    <a:p>
                      <a:r>
                        <a:rPr lang="en-US" sz="1100"/>
                        <a:t>SA2</a:t>
                      </a:r>
                    </a:p>
                  </a:txBody>
                  <a:tcPr/>
                </a:tc>
                <a:tc>
                  <a:txBody>
                    <a:bodyPr/>
                    <a:lstStyle/>
                    <a:p>
                      <a:r>
                        <a:rPr lang="en-US" sz="1100"/>
                        <a:t>Yes, minor</a:t>
                      </a:r>
                    </a:p>
                  </a:txBody>
                  <a:tcPr/>
                </a:tc>
                <a:tc>
                  <a:txBody>
                    <a:bodyPr/>
                    <a:lstStyle/>
                    <a:p>
                      <a:r>
                        <a:rPr lang="en-GB" sz="1100"/>
                        <a:t>SA3 for  Security aspects, SA5 for charging aspects, RAN2 and RAN3 for RAN aspects</a:t>
                      </a:r>
                    </a:p>
                    <a:p>
                      <a:endParaRPr lang="en-US" sz="1100"/>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17641947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896416279"/>
              </p:ext>
            </p:extLst>
          </p:nvPr>
        </p:nvGraphicFramePr>
        <p:xfrm>
          <a:off x="121716" y="1690688"/>
          <a:ext cx="12070284" cy="403860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44489">
                  <a:extLst>
                    <a:ext uri="{9D8B030D-6E8A-4147-A177-3AD203B41FA5}">
                      <a16:colId xmlns:a16="http://schemas.microsoft.com/office/drawing/2014/main" val="1390949308"/>
                    </a:ext>
                  </a:extLst>
                </a:gridCol>
                <a:gridCol w="1109472">
                  <a:extLst>
                    <a:ext uri="{9D8B030D-6E8A-4147-A177-3AD203B41FA5}">
                      <a16:colId xmlns:a16="http://schemas.microsoft.com/office/drawing/2014/main" val="129207063"/>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Brief Description and 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Related Stage-1 Study/Work Item</a:t>
                      </a:r>
                    </a:p>
                  </a:txBody>
                  <a:tcPr/>
                </a:tc>
                <a:tc>
                  <a:txBody>
                    <a:bodyPr/>
                    <a:lstStyle/>
                    <a:p>
                      <a:pPr algn="ctr"/>
                      <a:r>
                        <a:rPr lang="en-US" sz="1100"/>
                        <a:t>Lead Stage-2 WG </a:t>
                      </a:r>
                    </a:p>
                  </a:txBody>
                  <a:tcPr/>
                </a:tc>
                <a:tc>
                  <a:txBody>
                    <a:bodyPr/>
                    <a:lstStyle/>
                    <a:p>
                      <a:pPr algn="ctr"/>
                      <a:r>
                        <a:rPr lang="en-US" sz="1100"/>
                        <a:t>RAN dependencies</a:t>
                      </a:r>
                    </a:p>
                  </a:txBody>
                  <a:tcPr/>
                </a:tc>
                <a:tc>
                  <a:txBody>
                    <a:bodyPr/>
                    <a:lstStyle/>
                    <a:p>
                      <a:pPr algn="ctr"/>
                      <a:r>
                        <a:rPr lang="en-US" sz="1100"/>
                        <a:t>Other WG dependencies</a:t>
                      </a:r>
                    </a:p>
                  </a:txBody>
                  <a:tcPr/>
                </a:tc>
                <a:extLst>
                  <a:ext uri="{0D108BD9-81ED-4DB2-BD59-A6C34878D82A}">
                    <a16:rowId xmlns:a16="http://schemas.microsoft.com/office/drawing/2014/main" val="4108668729"/>
                  </a:ext>
                </a:extLst>
              </a:tr>
              <a:tr h="370840">
                <a:tc>
                  <a:txBody>
                    <a:bodyPr/>
                    <a:lstStyle/>
                    <a:p>
                      <a:r>
                        <a:rPr lang="en-US" sz="1100"/>
                        <a:t>5.</a:t>
                      </a:r>
                    </a:p>
                  </a:txBody>
                  <a:tcPr/>
                </a:tc>
                <a:tc>
                  <a:txBody>
                    <a:bodyPr/>
                    <a:lstStyle/>
                    <a:p>
                      <a:r>
                        <a:rPr lang="en-GB" sz="1100" b="1"/>
                        <a:t>Further enhancements for XR services</a:t>
                      </a:r>
                    </a:p>
                    <a:p>
                      <a:endParaRPr lang="en-US" sz="1100"/>
                    </a:p>
                    <a:p>
                      <a:r>
                        <a:rPr lang="en-US" sz="1100"/>
                        <a:t>(See slide 39-43 for more details)</a:t>
                      </a:r>
                    </a:p>
                  </a:txBody>
                  <a:tcPr/>
                </a:tc>
                <a:tc>
                  <a:txBody>
                    <a:bodyPr/>
                    <a:lstStyle/>
                    <a:p>
                      <a:r>
                        <a:rPr lang="en-GB" sz="1100"/>
                        <a:t>It is important to extend the framework to address:</a:t>
                      </a:r>
                    </a:p>
                    <a:p>
                      <a:r>
                        <a:rPr lang="en-GB" sz="1100"/>
                        <a:t>• Awareness of Application Layer Forward Error Correction (AL-FEC) at RAN can</a:t>
                      </a:r>
                    </a:p>
                    <a:p>
                      <a:r>
                        <a:rPr lang="en-GB" sz="1100"/>
                        <a:t>assist detection of PDU-set errors and allow scheduler optimization in delivery</a:t>
                      </a:r>
                    </a:p>
                    <a:p>
                      <a:r>
                        <a:rPr lang="en-GB" sz="1100"/>
                        <a:t>of PDU-sets</a:t>
                      </a:r>
                    </a:p>
                    <a:p>
                      <a:r>
                        <a:rPr lang="en-GB" sz="1100"/>
                        <a:t>• For certain types of XR flows, PSDB/PDB does not fully represent the actual</a:t>
                      </a:r>
                    </a:p>
                    <a:p>
                      <a:r>
                        <a:rPr lang="en-GB" sz="1100"/>
                        <a:t>latency requirements because applications care about the absolute delivery</a:t>
                      </a:r>
                    </a:p>
                    <a:p>
                      <a:r>
                        <a:rPr lang="en-GB" sz="1100"/>
                        <a:t>time of display.</a:t>
                      </a:r>
                    </a:p>
                    <a:p>
                      <a:r>
                        <a:rPr lang="en-GB" sz="1100"/>
                        <a:t>• Better adaptability of 5GS QoS level for XR traffic. </a:t>
                      </a:r>
                    </a:p>
                    <a:p>
                      <a:endParaRPr lang="en-GB" sz="1100"/>
                    </a:p>
                    <a:p>
                      <a:r>
                        <a:rPr lang="en-GB" sz="1100"/>
                        <a:t>Specifically, the objectives include: </a:t>
                      </a:r>
                    </a:p>
                    <a:p>
                      <a:r>
                        <a:rPr lang="en-GB" sz="1100"/>
                        <a:t>- Extend PDU Set based QoS handling to address scenarios with</a:t>
                      </a:r>
                    </a:p>
                    <a:p>
                      <a:r>
                        <a:rPr lang="en-GB" sz="1100"/>
                        <a:t>Application-level Forward Error Correction (AL-FEC)</a:t>
                      </a:r>
                    </a:p>
                    <a:p>
                      <a:r>
                        <a:rPr lang="en-GB" sz="1100"/>
                        <a:t>• Split XR solutions implement AL-FEC to achieve high reliability at low latencies</a:t>
                      </a:r>
                    </a:p>
                    <a:p>
                      <a:r>
                        <a:rPr lang="en-GB" sz="1100"/>
                        <a:t>without retransmissions</a:t>
                      </a:r>
                    </a:p>
                    <a:p>
                      <a:r>
                        <a:rPr lang="en-GB" sz="1100"/>
                        <a:t>• Further refinement of QoS framework to address</a:t>
                      </a:r>
                    </a:p>
                    <a:p>
                      <a:r>
                        <a:rPr lang="en-GB" sz="1100"/>
                        <a:t>latency requirements</a:t>
                      </a:r>
                    </a:p>
                    <a:p>
                      <a:r>
                        <a:rPr lang="en-GB" sz="1100"/>
                        <a:t>• PDU-set latency requirement is a deadline in time for display as opposed to a</a:t>
                      </a:r>
                    </a:p>
                    <a:p>
                      <a:r>
                        <a:rPr lang="en-GB" sz="1100"/>
                        <a:t>latency bound between packet arrival and packet departure: promote</a:t>
                      </a:r>
                    </a:p>
                    <a:p>
                      <a:r>
                        <a:rPr lang="en-GB" sz="1100"/>
                        <a:t>Nominal PSDB to address this type of applications.</a:t>
                      </a:r>
                    </a:p>
                    <a:p>
                      <a:r>
                        <a:rPr lang="en-GB" sz="1100"/>
                        <a:t>• Extend mechanism to adapt 5GS QoS level for XR traffic</a:t>
                      </a:r>
                    </a:p>
                    <a:p>
                      <a:r>
                        <a:rPr lang="en-GB" sz="1100"/>
                        <a:t>• Alternative QoS Profile applied to PDU Set based QoS handling</a:t>
                      </a:r>
                      <a:endParaRPr lang="en-US" sz="1100"/>
                    </a:p>
                  </a:txBody>
                  <a:tcPr/>
                </a:tc>
                <a:tc>
                  <a:txBody>
                    <a:bodyPr/>
                    <a:lstStyle/>
                    <a:p>
                      <a:r>
                        <a:rPr lang="en-GB" sz="1100"/>
                        <a:t>No</a:t>
                      </a:r>
                      <a:endParaRPr lang="en-US" sz="1100"/>
                    </a:p>
                  </a:txBody>
                  <a:tcPr/>
                </a:tc>
                <a:tc>
                  <a:txBody>
                    <a:bodyPr/>
                    <a:lstStyle/>
                    <a:p>
                      <a:r>
                        <a:rPr lang="en-US" sz="1100"/>
                        <a:t>SA2</a:t>
                      </a:r>
                    </a:p>
                  </a:txBody>
                  <a:tcPr/>
                </a:tc>
                <a:tc>
                  <a:txBody>
                    <a:bodyPr/>
                    <a:lstStyle/>
                    <a:p>
                      <a:r>
                        <a:rPr lang="en-US" sz="1100"/>
                        <a:t>Yes, major</a:t>
                      </a:r>
                    </a:p>
                  </a:txBody>
                  <a:tcPr/>
                </a:tc>
                <a:tc>
                  <a:txBody>
                    <a:bodyPr/>
                    <a:lstStyle/>
                    <a:p>
                      <a:r>
                        <a:rPr lang="en-GB" sz="1100"/>
                        <a:t>RAN2 and RAN3 for RAN aspects</a:t>
                      </a:r>
                    </a:p>
                    <a:p>
                      <a:endParaRPr lang="en-US" sz="1100"/>
                    </a:p>
                  </a:txBody>
                  <a:tcPr/>
                </a:tc>
                <a:extLst>
                  <a:ext uri="{0D108BD9-81ED-4DB2-BD59-A6C34878D82A}">
                    <a16:rowId xmlns:a16="http://schemas.microsoft.com/office/drawing/2014/main" val="136015713"/>
                  </a:ext>
                </a:extLst>
              </a:tr>
            </a:tbl>
          </a:graphicData>
        </a:graphic>
      </p:graphicFrame>
    </p:spTree>
    <p:extLst>
      <p:ext uri="{BB962C8B-B14F-4D97-AF65-F5344CB8AC3E}">
        <p14:creationId xmlns:p14="http://schemas.microsoft.com/office/powerpoint/2010/main" val="11836057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Office Theme</Template>
  <TotalTime>5</TotalTime>
  <Words>6795</Words>
  <Application>Microsoft Office PowerPoint</Application>
  <PresentationFormat>Widescreen</PresentationFormat>
  <Paragraphs>603</Paragraphs>
  <Slides>55</Slides>
  <Notes>10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55</vt:i4>
      </vt:variant>
    </vt:vector>
  </HeadingPairs>
  <TitlesOfParts>
    <vt:vector size="63" baseType="lpstr">
      <vt:lpstr>Arial</vt:lpstr>
      <vt:lpstr>Arial </vt:lpstr>
      <vt:lpstr>Calibri</vt:lpstr>
      <vt:lpstr>Calibri Light</vt:lpstr>
      <vt:lpstr>Microsoft Sans Serif</vt:lpstr>
      <vt:lpstr>Times New Roman</vt:lpstr>
      <vt:lpstr>Office Theme</vt:lpstr>
      <vt:lpstr>Visio</vt:lpstr>
      <vt:lpstr>Qualcomm’s view on SA2 release 19</vt:lpstr>
      <vt:lpstr>Outline</vt:lpstr>
      <vt:lpstr>Release 19 timeline (SA2 view)</vt:lpstr>
      <vt:lpstr>Principles for 5G evolution</vt:lpstr>
      <vt:lpstr>Overall View on Rel-19 Content</vt:lpstr>
      <vt:lpstr>Overall View on Rel-19 Content</vt:lpstr>
      <vt:lpstr>Overall View on Rel-19 Content</vt:lpstr>
      <vt:lpstr>Overall View on Rel-19 Content</vt:lpstr>
      <vt:lpstr>Overall View on Rel-19 Content</vt:lpstr>
      <vt:lpstr>Overall View on Rel-19 Content</vt:lpstr>
      <vt:lpstr>Overall View on Rel-19 Content</vt:lpstr>
      <vt:lpstr>Overall View on Rel-19 Content</vt:lpstr>
      <vt:lpstr>Overall View on Rel-19 Content</vt:lpstr>
      <vt:lpstr>Overall View on Rel-19 Content</vt:lpstr>
      <vt:lpstr>Other priorities</vt:lpstr>
      <vt:lpstr>Other priorities</vt:lpstr>
      <vt:lpstr>Topics not to evolve in release 19</vt:lpstr>
      <vt:lpstr>Annex</vt:lpstr>
      <vt:lpstr>Dual Steer</vt:lpstr>
      <vt:lpstr>Example use cases</vt:lpstr>
      <vt:lpstr>Limitations of ATSSS</vt:lpstr>
      <vt:lpstr>Limitations of other existing solutions</vt:lpstr>
      <vt:lpstr>Proposition for Dual Steer</vt:lpstr>
      <vt:lpstr>VMR phase 2</vt:lpstr>
      <vt:lpstr>Gaps of VMR defined in Rel-18</vt:lpstr>
      <vt:lpstr>Additional scenarios for VMR deployment</vt:lpstr>
      <vt:lpstr>Additional scenarios for VMR deployment (‘cont)</vt:lpstr>
      <vt:lpstr>Generalized framework of data collection from UE</vt:lpstr>
      <vt:lpstr>UE data collection standard status – SA2</vt:lpstr>
      <vt:lpstr>UE data collection standard status – SA6</vt:lpstr>
      <vt:lpstr>UE data collection standard status –RAN1 &amp; RAN2</vt:lpstr>
      <vt:lpstr>Advanced Air Mobility</vt:lpstr>
      <vt:lpstr>SA1 Release 19 Work</vt:lpstr>
      <vt:lpstr>Advanced Air Mobility</vt:lpstr>
      <vt:lpstr>Proposed Objectives for Release 19 Work in SA2</vt:lpstr>
      <vt:lpstr>Proposed Objectives for Release 19 Work in SA2</vt:lpstr>
      <vt:lpstr>Proposed Objectives for Release 19 Work in SA2</vt:lpstr>
      <vt:lpstr>Proposed Objectives for Release 19 Work in SA2</vt:lpstr>
      <vt:lpstr>XR enhancements</vt:lpstr>
      <vt:lpstr>Limitations of Rel-18 XRM</vt:lpstr>
      <vt:lpstr>Application Layer Forward Error Correction</vt:lpstr>
      <vt:lpstr>Better adapt 5GS QoS level for XR traffic</vt:lpstr>
      <vt:lpstr>Lightweight Access Aggregation and Steering of Wi-Fi in 5GC</vt:lpstr>
      <vt:lpstr>Limitations of current ATSSS architecture</vt:lpstr>
      <vt:lpstr>Motivation for a different architecture</vt:lpstr>
      <vt:lpstr>Example architecture</vt:lpstr>
      <vt:lpstr>Timing as a service over NB-IoT/eMTC</vt:lpstr>
      <vt:lpstr>Background on Timing Resiliency work</vt:lpstr>
      <vt:lpstr>Motivation for enhancements</vt:lpstr>
      <vt:lpstr>Proposal to extend support on NB-IoT/eMTC</vt:lpstr>
      <vt:lpstr>Enhancements in handling of radio capabilities</vt:lpstr>
      <vt:lpstr>Problem statement (#1)</vt:lpstr>
      <vt:lpstr>Problem statement (#2)</vt:lpstr>
      <vt:lpstr>Problem statement (#3)</vt:lpstr>
      <vt:lpstr>Proposed work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Haris Zisimopoulos</cp:lastModifiedBy>
  <cp:revision>1</cp:revision>
  <dcterms:created xsi:type="dcterms:W3CDTF">2010-02-05T13:52:04Z</dcterms:created>
  <dcterms:modified xsi:type="dcterms:W3CDTF">2023-06-02T15:16:53Z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